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7" r:id="rId1"/>
  </p:sldMasterIdLst>
  <p:sldIdLst>
    <p:sldId id="277" r:id="rId2"/>
    <p:sldId id="256" r:id="rId3"/>
    <p:sldId id="258" r:id="rId4"/>
    <p:sldId id="257" r:id="rId5"/>
    <p:sldId id="259" r:id="rId6"/>
    <p:sldId id="279" r:id="rId7"/>
    <p:sldId id="260" r:id="rId8"/>
    <p:sldId id="280" r:id="rId9"/>
    <p:sldId id="281" r:id="rId10"/>
    <p:sldId id="261" r:id="rId11"/>
    <p:sldId id="271" r:id="rId12"/>
    <p:sldId id="270" r:id="rId13"/>
    <p:sldId id="272" r:id="rId14"/>
    <p:sldId id="263" r:id="rId15"/>
    <p:sldId id="268" r:id="rId16"/>
    <p:sldId id="282" r:id="rId17"/>
    <p:sldId id="264" r:id="rId18"/>
    <p:sldId id="278" r:id="rId19"/>
    <p:sldId id="283" r:id="rId20"/>
    <p:sldId id="267" r:id="rId21"/>
    <p:sldId id="265" r:id="rId22"/>
    <p:sldId id="266" r:id="rId23"/>
    <p:sldId id="284" r:id="rId24"/>
    <p:sldId id="269" r:id="rId25"/>
    <p:sldId id="273" r:id="rId26"/>
    <p:sldId id="274" r:id="rId27"/>
    <p:sldId id="285" r:id="rId28"/>
    <p:sldId id="275" r:id="rId29"/>
    <p:sldId id="27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1D81"/>
    <a:srgbClr val="3046A9"/>
    <a:srgbClr val="0BDB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67128E-D404-9BD5-8261-E426CEC1D0F0}" v="29" dt="2022-03-12T18:10:46.061"/>
    <p1510:client id="{2855D7EC-82CC-2DE7-4761-6072A0A9420C}" v="117" dt="2022-03-12T19:06:08.221"/>
    <p1510:client id="{42822342-C785-2F2D-27D7-D9D947348EEF}" v="38" dt="2022-03-12T16:45:23.567"/>
    <p1510:client id="{659C4FB3-4323-46ED-A768-693CF15F17A4}" v="519" dt="2022-03-12T17:44:24.349"/>
    <p1510:client id="{A7D88DB3-997A-1407-B545-6333864D8850}" v="9" dt="2022-03-12T17:53:20.468"/>
    <p1510:client id="{AF9E51C2-B5E7-7196-F6CF-8D3F50A6249E}" v="9" dt="2022-03-12T16:35:12.290"/>
    <p1510:client id="{B9A86779-2D7E-3B15-B48A-D6888D05BE96}" v="24" dt="2022-03-12T17:30:23.351"/>
    <p1510:client id="{BBF9E368-A0ED-9269-E077-0241599C5422}" v="1" dt="2022-03-12T16:54:45.491"/>
    <p1510:client id="{CD0506A3-6FAC-479D-9A51-7F18FC9A1480}" v="543" dt="2022-03-12T16:28:11.905"/>
    <p1510:client id="{D15847CE-4A1E-22C5-5050-A921DF35265F}" v="92" dt="2022-03-12T18:44:01.992"/>
    <p1510:client id="{E7C5ED53-F985-400F-46FA-8B8E4DE57CB4}" v="473" dt="2022-03-12T17:18:46.909"/>
    <p1510:client id="{EF448F1A-65E1-F890-C268-38ED77BA0C83}" v="7" dt="2022-03-12T16:41:09.4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Élvio Filipe Olival Martins" userId="S::efom0427@edu.madeira.gov.pt::8314a338-bf64-4615-a2b2-496200052162" providerId="AD" clId="Web-{BBF9E368-A0ED-9269-E077-0241599C5422}"/>
    <pc:docChg chg="modSld">
      <pc:chgData name="Élvio Filipe Olival Martins" userId="S::efom0427@edu.madeira.gov.pt::8314a338-bf64-4615-a2b2-496200052162" providerId="AD" clId="Web-{BBF9E368-A0ED-9269-E077-0241599C5422}" dt="2022-03-12T16:54:45.491" v="0" actId="1076"/>
      <pc:docMkLst>
        <pc:docMk/>
      </pc:docMkLst>
      <pc:sldChg chg="modSp">
        <pc:chgData name="Élvio Filipe Olival Martins" userId="S::efom0427@edu.madeira.gov.pt::8314a338-bf64-4615-a2b2-496200052162" providerId="AD" clId="Web-{BBF9E368-A0ED-9269-E077-0241599C5422}" dt="2022-03-12T16:54:45.491" v="0" actId="1076"/>
        <pc:sldMkLst>
          <pc:docMk/>
          <pc:sldMk cId="1085342848" sldId="269"/>
        </pc:sldMkLst>
        <pc:picChg chg="mod">
          <ac:chgData name="Élvio Filipe Olival Martins" userId="S::efom0427@edu.madeira.gov.pt::8314a338-bf64-4615-a2b2-496200052162" providerId="AD" clId="Web-{BBF9E368-A0ED-9269-E077-0241599C5422}" dt="2022-03-12T16:54:45.491" v="0" actId="1076"/>
          <ac:picMkLst>
            <pc:docMk/>
            <pc:sldMk cId="1085342848" sldId="269"/>
            <ac:picMk id="4" creationId="{5235ABA5-68F5-449F-B925-BDA5B0FFE78E}"/>
          </ac:picMkLst>
        </pc:picChg>
      </pc:sldChg>
    </pc:docChg>
  </pc:docChgLst>
  <pc:docChgLst>
    <pc:chgData name="Élvio Filipe Olival Martins" userId="S::efom0427@edu.madeira.gov.pt::8314a338-bf64-4615-a2b2-496200052162" providerId="AD" clId="Web-{B9A86779-2D7E-3B15-B48A-D6888D05BE96}"/>
    <pc:docChg chg="modSld">
      <pc:chgData name="Élvio Filipe Olival Martins" userId="S::efom0427@edu.madeira.gov.pt::8314a338-bf64-4615-a2b2-496200052162" providerId="AD" clId="Web-{B9A86779-2D7E-3B15-B48A-D6888D05BE96}" dt="2022-03-12T17:30:23.351" v="21" actId="20577"/>
      <pc:docMkLst>
        <pc:docMk/>
      </pc:docMkLst>
      <pc:sldChg chg="modSp">
        <pc:chgData name="Élvio Filipe Olival Martins" userId="S::efom0427@edu.madeira.gov.pt::8314a338-bf64-4615-a2b2-496200052162" providerId="AD" clId="Web-{B9A86779-2D7E-3B15-B48A-D6888D05BE96}" dt="2022-03-12T17:30:23.351" v="21" actId="20577"/>
        <pc:sldMkLst>
          <pc:docMk/>
          <pc:sldMk cId="278614650" sldId="267"/>
        </pc:sldMkLst>
        <pc:spChg chg="mod">
          <ac:chgData name="Élvio Filipe Olival Martins" userId="S::efom0427@edu.madeira.gov.pt::8314a338-bf64-4615-a2b2-496200052162" providerId="AD" clId="Web-{B9A86779-2D7E-3B15-B48A-D6888D05BE96}" dt="2022-03-12T17:30:23.351" v="21" actId="20577"/>
          <ac:spMkLst>
            <pc:docMk/>
            <pc:sldMk cId="278614650" sldId="267"/>
            <ac:spMk id="3" creationId="{C1481081-6E85-471B-8987-671BB91958FF}"/>
          </ac:spMkLst>
        </pc:spChg>
      </pc:sldChg>
    </pc:docChg>
  </pc:docChgLst>
  <pc:docChgLst>
    <pc:chgData name="Élvio Filipe Olival Martins" userId="S::efom0427@edu.madeira.gov.pt::8314a338-bf64-4615-a2b2-496200052162" providerId="AD" clId="Web-{E7C5ED53-F985-400F-46FA-8B8E4DE57CB4}"/>
    <pc:docChg chg="modSld">
      <pc:chgData name="Élvio Filipe Olival Martins" userId="S::efom0427@edu.madeira.gov.pt::8314a338-bf64-4615-a2b2-496200052162" providerId="AD" clId="Web-{E7C5ED53-F985-400F-46FA-8B8E4DE57CB4}" dt="2022-03-12T17:18:44.190" v="472" actId="20577"/>
      <pc:docMkLst>
        <pc:docMk/>
      </pc:docMkLst>
      <pc:sldChg chg="modSp">
        <pc:chgData name="Élvio Filipe Olival Martins" userId="S::efom0427@edu.madeira.gov.pt::8314a338-bf64-4615-a2b2-496200052162" providerId="AD" clId="Web-{E7C5ED53-F985-400F-46FA-8B8E4DE57CB4}" dt="2022-03-12T17:18:22.674" v="469" actId="20577"/>
        <pc:sldMkLst>
          <pc:docMk/>
          <pc:sldMk cId="2291977856" sldId="264"/>
        </pc:sldMkLst>
        <pc:spChg chg="mod">
          <ac:chgData name="Élvio Filipe Olival Martins" userId="S::efom0427@edu.madeira.gov.pt::8314a338-bf64-4615-a2b2-496200052162" providerId="AD" clId="Web-{E7C5ED53-F985-400F-46FA-8B8E4DE57CB4}" dt="2022-03-12T17:18:22.674" v="469" actId="20577"/>
          <ac:spMkLst>
            <pc:docMk/>
            <pc:sldMk cId="2291977856" sldId="264"/>
            <ac:spMk id="2" creationId="{405A3CF8-70B6-4B96-A8D7-0B2277340DDC}"/>
          </ac:spMkLst>
        </pc:spChg>
      </pc:sldChg>
      <pc:sldChg chg="modSp">
        <pc:chgData name="Élvio Filipe Olival Martins" userId="S::efom0427@edu.madeira.gov.pt::8314a338-bf64-4615-a2b2-496200052162" providerId="AD" clId="Web-{E7C5ED53-F985-400F-46FA-8B8E4DE57CB4}" dt="2022-03-12T17:18:44.190" v="472" actId="20577"/>
        <pc:sldMkLst>
          <pc:docMk/>
          <pc:sldMk cId="3630886724" sldId="268"/>
        </pc:sldMkLst>
        <pc:spChg chg="mod">
          <ac:chgData name="Élvio Filipe Olival Martins" userId="S::efom0427@edu.madeira.gov.pt::8314a338-bf64-4615-a2b2-496200052162" providerId="AD" clId="Web-{E7C5ED53-F985-400F-46FA-8B8E4DE57CB4}" dt="2022-03-12T17:18:44.190" v="472" actId="20577"/>
          <ac:spMkLst>
            <pc:docMk/>
            <pc:sldMk cId="3630886724" sldId="268"/>
            <ac:spMk id="3" creationId="{3D071173-A1CF-4363-96DA-7F56ED1094C1}"/>
          </ac:spMkLst>
        </pc:spChg>
      </pc:sldChg>
    </pc:docChg>
  </pc:docChgLst>
  <pc:docChgLst>
    <pc:chgData name="Élvio Filipe Olival Martins" userId="S::efom0427@edu.madeira.gov.pt::8314a338-bf64-4615-a2b2-496200052162" providerId="AD" clId="Web-{1F67128E-D404-9BD5-8261-E426CEC1D0F0}"/>
    <pc:docChg chg="modSld">
      <pc:chgData name="Élvio Filipe Olival Martins" userId="S::efom0427@edu.madeira.gov.pt::8314a338-bf64-4615-a2b2-496200052162" providerId="AD" clId="Web-{1F67128E-D404-9BD5-8261-E426CEC1D0F0}" dt="2022-03-12T18:36:39.215" v="31" actId="20577"/>
      <pc:docMkLst>
        <pc:docMk/>
      </pc:docMkLst>
      <pc:sldChg chg="modSp">
        <pc:chgData name="Élvio Filipe Olival Martins" userId="S::efom0427@edu.madeira.gov.pt::8314a338-bf64-4615-a2b2-496200052162" providerId="AD" clId="Web-{1F67128E-D404-9BD5-8261-E426CEC1D0F0}" dt="2022-03-12T18:36:39.215" v="31" actId="20577"/>
        <pc:sldMkLst>
          <pc:docMk/>
          <pc:sldMk cId="278614650" sldId="267"/>
        </pc:sldMkLst>
        <pc:spChg chg="mod">
          <ac:chgData name="Élvio Filipe Olival Martins" userId="S::efom0427@edu.madeira.gov.pt::8314a338-bf64-4615-a2b2-496200052162" providerId="AD" clId="Web-{1F67128E-D404-9BD5-8261-E426CEC1D0F0}" dt="2022-03-12T18:36:39.215" v="31" actId="20577"/>
          <ac:spMkLst>
            <pc:docMk/>
            <pc:sldMk cId="278614650" sldId="267"/>
            <ac:spMk id="3" creationId="{C1481081-6E85-471B-8987-671BB91958FF}"/>
          </ac:spMkLst>
        </pc:spChg>
      </pc:sldChg>
      <pc:sldChg chg="modSp">
        <pc:chgData name="Élvio Filipe Olival Martins" userId="S::efom0427@edu.madeira.gov.pt::8314a338-bf64-4615-a2b2-496200052162" providerId="AD" clId="Web-{1F67128E-D404-9BD5-8261-E426CEC1D0F0}" dt="2022-03-12T18:10:46.061" v="29" actId="20577"/>
        <pc:sldMkLst>
          <pc:docMk/>
          <pc:sldMk cId="2410379557" sldId="278"/>
        </pc:sldMkLst>
        <pc:spChg chg="mod">
          <ac:chgData name="Élvio Filipe Olival Martins" userId="S::efom0427@edu.madeira.gov.pt::8314a338-bf64-4615-a2b2-496200052162" providerId="AD" clId="Web-{1F67128E-D404-9BD5-8261-E426CEC1D0F0}" dt="2022-03-12T18:10:46.061" v="29" actId="20577"/>
          <ac:spMkLst>
            <pc:docMk/>
            <pc:sldMk cId="2410379557" sldId="278"/>
            <ac:spMk id="3" creationId="{2E3359A3-CA46-450F-9856-3B1D9FCB6317}"/>
          </ac:spMkLst>
        </pc:spChg>
      </pc:sldChg>
    </pc:docChg>
  </pc:docChgLst>
  <pc:docChgLst>
    <pc:chgData name="Élvio Filipe Olival Martins" userId="S::efom0427@edu.madeira.gov.pt::8314a338-bf64-4615-a2b2-496200052162" providerId="AD" clId="Web-{A7D88DB3-997A-1407-B545-6333864D8850}"/>
    <pc:docChg chg="modSld">
      <pc:chgData name="Élvio Filipe Olival Martins" userId="S::efom0427@edu.madeira.gov.pt::8314a338-bf64-4615-a2b2-496200052162" providerId="AD" clId="Web-{A7D88DB3-997A-1407-B545-6333864D8850}" dt="2022-03-12T17:53:20.468" v="6"/>
      <pc:docMkLst>
        <pc:docMk/>
      </pc:docMkLst>
      <pc:sldChg chg="addAnim delAnim modAnim">
        <pc:chgData name="Élvio Filipe Olival Martins" userId="S::efom0427@edu.madeira.gov.pt::8314a338-bf64-4615-a2b2-496200052162" providerId="AD" clId="Web-{A7D88DB3-997A-1407-B545-6333864D8850}" dt="2022-03-12T17:49:32.322" v="2"/>
        <pc:sldMkLst>
          <pc:docMk/>
          <pc:sldMk cId="2291977856" sldId="264"/>
        </pc:sldMkLst>
      </pc:sldChg>
      <pc:sldChg chg="modSp delAnim modAnim">
        <pc:chgData name="Élvio Filipe Olival Martins" userId="S::efom0427@edu.madeira.gov.pt::8314a338-bf64-4615-a2b2-496200052162" providerId="AD" clId="Web-{A7D88DB3-997A-1407-B545-6333864D8850}" dt="2022-03-12T17:53:20.468" v="6"/>
        <pc:sldMkLst>
          <pc:docMk/>
          <pc:sldMk cId="3261837439" sldId="276"/>
        </pc:sldMkLst>
        <pc:spChg chg="mod">
          <ac:chgData name="Élvio Filipe Olival Martins" userId="S::efom0427@edu.madeira.gov.pt::8314a338-bf64-4615-a2b2-496200052162" providerId="AD" clId="Web-{A7D88DB3-997A-1407-B545-6333864D8850}" dt="2022-03-12T17:52:56.077" v="4" actId="20577"/>
          <ac:spMkLst>
            <pc:docMk/>
            <pc:sldMk cId="3261837439" sldId="276"/>
            <ac:spMk id="4" creationId="{DF475C54-260C-4C8C-8A71-35A76BD2C5AD}"/>
          </ac:spMkLst>
        </pc:spChg>
      </pc:sldChg>
    </pc:docChg>
  </pc:docChgLst>
  <pc:docChgLst>
    <pc:chgData name="Élvio Filipe Olival Martins" userId="S::efom0427@edu.madeira.gov.pt::8314a338-bf64-4615-a2b2-496200052162" providerId="AD" clId="Web-{CD0506A3-6FAC-479D-9A51-7F18FC9A1480}"/>
    <pc:docChg chg="modSld">
      <pc:chgData name="Élvio Filipe Olival Martins" userId="S::efom0427@edu.madeira.gov.pt::8314a338-bf64-4615-a2b2-496200052162" providerId="AD" clId="Web-{CD0506A3-6FAC-479D-9A51-7F18FC9A1480}" dt="2022-03-12T16:28:11.905" v="540" actId="20577"/>
      <pc:docMkLst>
        <pc:docMk/>
      </pc:docMkLst>
      <pc:sldChg chg="modSp">
        <pc:chgData name="Élvio Filipe Olival Martins" userId="S::efom0427@edu.madeira.gov.pt::8314a338-bf64-4615-a2b2-496200052162" providerId="AD" clId="Web-{CD0506A3-6FAC-479D-9A51-7F18FC9A1480}" dt="2022-03-12T16:08:25.366" v="11" actId="20577"/>
        <pc:sldMkLst>
          <pc:docMk/>
          <pc:sldMk cId="1721810158" sldId="270"/>
        </pc:sldMkLst>
        <pc:spChg chg="mod">
          <ac:chgData name="Élvio Filipe Olival Martins" userId="S::efom0427@edu.madeira.gov.pt::8314a338-bf64-4615-a2b2-496200052162" providerId="AD" clId="Web-{CD0506A3-6FAC-479D-9A51-7F18FC9A1480}" dt="2022-03-12T16:08:25.366" v="11" actId="20577"/>
          <ac:spMkLst>
            <pc:docMk/>
            <pc:sldMk cId="1721810158" sldId="270"/>
            <ac:spMk id="3" creationId="{B923618A-D0C4-41A5-ACC9-2634501A7478}"/>
          </ac:spMkLst>
        </pc:spChg>
      </pc:sldChg>
      <pc:sldChg chg="modSp">
        <pc:chgData name="Élvio Filipe Olival Martins" userId="S::efom0427@edu.madeira.gov.pt::8314a338-bf64-4615-a2b2-496200052162" providerId="AD" clId="Web-{CD0506A3-6FAC-479D-9A51-7F18FC9A1480}" dt="2022-03-12T16:28:11.905" v="540" actId="20577"/>
        <pc:sldMkLst>
          <pc:docMk/>
          <pc:sldMk cId="3724707537" sldId="271"/>
        </pc:sldMkLst>
        <pc:spChg chg="mod">
          <ac:chgData name="Élvio Filipe Olival Martins" userId="S::efom0427@edu.madeira.gov.pt::8314a338-bf64-4615-a2b2-496200052162" providerId="AD" clId="Web-{CD0506A3-6FAC-479D-9A51-7F18FC9A1480}" dt="2022-03-12T16:28:11.905" v="540" actId="20577"/>
          <ac:spMkLst>
            <pc:docMk/>
            <pc:sldMk cId="3724707537" sldId="271"/>
            <ac:spMk id="3" creationId="{B923618A-D0C4-41A5-ACC9-2634501A7478}"/>
          </ac:spMkLst>
        </pc:spChg>
      </pc:sldChg>
    </pc:docChg>
  </pc:docChgLst>
  <pc:docChgLst>
    <pc:chgData name="Élvio Filipe Olival Martins" userId="S::efom0427@edu.madeira.gov.pt::8314a338-bf64-4615-a2b2-496200052162" providerId="AD" clId="Web-{D15847CE-4A1E-22C5-5050-A921DF35265F}"/>
    <pc:docChg chg="modSld">
      <pc:chgData name="Élvio Filipe Olival Martins" userId="S::efom0427@edu.madeira.gov.pt::8314a338-bf64-4615-a2b2-496200052162" providerId="AD" clId="Web-{D15847CE-4A1E-22C5-5050-A921DF35265F}" dt="2022-03-12T18:44:01.992" v="101" actId="20577"/>
      <pc:docMkLst>
        <pc:docMk/>
      </pc:docMkLst>
      <pc:sldChg chg="modSp">
        <pc:chgData name="Élvio Filipe Olival Martins" userId="S::efom0427@edu.madeira.gov.pt::8314a338-bf64-4615-a2b2-496200052162" providerId="AD" clId="Web-{D15847CE-4A1E-22C5-5050-A921DF35265F}" dt="2022-03-12T18:44:01.992" v="101" actId="20577"/>
        <pc:sldMkLst>
          <pc:docMk/>
          <pc:sldMk cId="1322547985" sldId="266"/>
        </pc:sldMkLst>
        <pc:spChg chg="mod">
          <ac:chgData name="Élvio Filipe Olival Martins" userId="S::efom0427@edu.madeira.gov.pt::8314a338-bf64-4615-a2b2-496200052162" providerId="AD" clId="Web-{D15847CE-4A1E-22C5-5050-A921DF35265F}" dt="2022-03-12T18:44:01.992" v="101" actId="20577"/>
          <ac:spMkLst>
            <pc:docMk/>
            <pc:sldMk cId="1322547985" sldId="266"/>
            <ac:spMk id="3" creationId="{0DC61A06-DA5F-4F46-9276-148EEE7EF18C}"/>
          </ac:spMkLst>
        </pc:spChg>
      </pc:sldChg>
    </pc:docChg>
  </pc:docChgLst>
  <pc:docChgLst>
    <pc:chgData name="Daniel Magno Travessas Abreu" userId="3b247c5f-dfe9-47c9-9547-7639e8f60edf" providerId="ADAL" clId="{085AD9F6-C5AB-4AD0-98B4-0B74C04FE4C9}"/>
    <pc:docChg chg="undo custSel addSld modSld sldOrd">
      <pc:chgData name="Daniel Magno Travessas Abreu" userId="3b247c5f-dfe9-47c9-9547-7639e8f60edf" providerId="ADAL" clId="{085AD9F6-C5AB-4AD0-98B4-0B74C04FE4C9}" dt="2022-03-12T19:16:11.175" v="367"/>
      <pc:docMkLst>
        <pc:docMk/>
      </pc:docMkLst>
      <pc:sldChg chg="modSp mod">
        <pc:chgData name="Daniel Magno Travessas Abreu" userId="3b247c5f-dfe9-47c9-9547-7639e8f60edf" providerId="ADAL" clId="{085AD9F6-C5AB-4AD0-98B4-0B74C04FE4C9}" dt="2022-03-12T17:43:32.392" v="139" actId="12"/>
        <pc:sldMkLst>
          <pc:docMk/>
          <pc:sldMk cId="565504937" sldId="261"/>
        </pc:sldMkLst>
        <pc:spChg chg="mod">
          <ac:chgData name="Daniel Magno Travessas Abreu" userId="3b247c5f-dfe9-47c9-9547-7639e8f60edf" providerId="ADAL" clId="{085AD9F6-C5AB-4AD0-98B4-0B74C04FE4C9}" dt="2022-03-12T17:43:32.392" v="139" actId="12"/>
          <ac:spMkLst>
            <pc:docMk/>
            <pc:sldMk cId="565504937" sldId="261"/>
            <ac:spMk id="3" creationId="{E50F065E-EF26-49AC-8BAD-8A3A0FF3C2A0}"/>
          </ac:spMkLst>
        </pc:spChg>
        <pc:picChg chg="mod">
          <ac:chgData name="Daniel Magno Travessas Abreu" userId="3b247c5f-dfe9-47c9-9547-7639e8f60edf" providerId="ADAL" clId="{085AD9F6-C5AB-4AD0-98B4-0B74C04FE4C9}" dt="2022-03-12T16:39:55.855" v="29" actId="14100"/>
          <ac:picMkLst>
            <pc:docMk/>
            <pc:sldMk cId="565504937" sldId="261"/>
            <ac:picMk id="4" creationId="{93158F89-CA62-43BD-8293-23CC8614E83D}"/>
          </ac:picMkLst>
        </pc:picChg>
      </pc:sldChg>
      <pc:sldChg chg="modSp mod modAnim">
        <pc:chgData name="Daniel Magno Travessas Abreu" userId="3b247c5f-dfe9-47c9-9547-7639e8f60edf" providerId="ADAL" clId="{085AD9F6-C5AB-4AD0-98B4-0B74C04FE4C9}" dt="2022-03-12T18:08:39.228" v="202" actId="255"/>
        <pc:sldMkLst>
          <pc:docMk/>
          <pc:sldMk cId="2291977856" sldId="264"/>
        </pc:sldMkLst>
        <pc:spChg chg="mod">
          <ac:chgData name="Daniel Magno Travessas Abreu" userId="3b247c5f-dfe9-47c9-9547-7639e8f60edf" providerId="ADAL" clId="{085AD9F6-C5AB-4AD0-98B4-0B74C04FE4C9}" dt="2022-03-12T18:08:39.228" v="202" actId="255"/>
          <ac:spMkLst>
            <pc:docMk/>
            <pc:sldMk cId="2291977856" sldId="264"/>
            <ac:spMk id="2" creationId="{405A3CF8-70B6-4B96-A8D7-0B2277340DDC}"/>
          </ac:spMkLst>
        </pc:spChg>
        <pc:picChg chg="mod">
          <ac:chgData name="Daniel Magno Travessas Abreu" userId="3b247c5f-dfe9-47c9-9547-7639e8f60edf" providerId="ADAL" clId="{085AD9F6-C5AB-4AD0-98B4-0B74C04FE4C9}" dt="2022-03-12T18:07:33.613" v="194" actId="14100"/>
          <ac:picMkLst>
            <pc:docMk/>
            <pc:sldMk cId="2291977856" sldId="264"/>
            <ac:picMk id="4" creationId="{AB1F82B3-85ED-4BE8-82EC-9F5F6754F0CB}"/>
          </ac:picMkLst>
        </pc:picChg>
      </pc:sldChg>
      <pc:sldChg chg="modSp mod modAnim">
        <pc:chgData name="Daniel Magno Travessas Abreu" userId="3b247c5f-dfe9-47c9-9547-7639e8f60edf" providerId="ADAL" clId="{085AD9F6-C5AB-4AD0-98B4-0B74C04FE4C9}" dt="2022-03-12T17:56:01.102" v="177" actId="1076"/>
        <pc:sldMkLst>
          <pc:docMk/>
          <pc:sldMk cId="4222515095" sldId="265"/>
        </pc:sldMkLst>
        <pc:picChg chg="mod">
          <ac:chgData name="Daniel Magno Travessas Abreu" userId="3b247c5f-dfe9-47c9-9547-7639e8f60edf" providerId="ADAL" clId="{085AD9F6-C5AB-4AD0-98B4-0B74C04FE4C9}" dt="2022-03-12T17:56:01.102" v="177" actId="1076"/>
          <ac:picMkLst>
            <pc:docMk/>
            <pc:sldMk cId="4222515095" sldId="265"/>
            <ac:picMk id="4" creationId="{CC8F35E5-A2F4-44B4-B44A-44C92DA0E861}"/>
          </ac:picMkLst>
        </pc:picChg>
      </pc:sldChg>
      <pc:sldChg chg="addSp modSp mod modAnim">
        <pc:chgData name="Daniel Magno Travessas Abreu" userId="3b247c5f-dfe9-47c9-9547-7639e8f60edf" providerId="ADAL" clId="{085AD9F6-C5AB-4AD0-98B4-0B74C04FE4C9}" dt="2022-03-12T19:06:20.024" v="354" actId="171"/>
        <pc:sldMkLst>
          <pc:docMk/>
          <pc:sldMk cId="1322547985" sldId="266"/>
        </pc:sldMkLst>
        <pc:spChg chg="mod">
          <ac:chgData name="Daniel Magno Travessas Abreu" userId="3b247c5f-dfe9-47c9-9547-7639e8f60edf" providerId="ADAL" clId="{085AD9F6-C5AB-4AD0-98B4-0B74C04FE4C9}" dt="2022-03-12T19:05:41.944" v="346" actId="14100"/>
          <ac:spMkLst>
            <pc:docMk/>
            <pc:sldMk cId="1322547985" sldId="266"/>
            <ac:spMk id="3" creationId="{0DC61A06-DA5F-4F46-9276-148EEE7EF18C}"/>
          </ac:spMkLst>
        </pc:spChg>
        <pc:picChg chg="add mod">
          <ac:chgData name="Daniel Magno Travessas Abreu" userId="3b247c5f-dfe9-47c9-9547-7639e8f60edf" providerId="ADAL" clId="{085AD9F6-C5AB-4AD0-98B4-0B74C04FE4C9}" dt="2022-03-12T19:06:20.024" v="354" actId="171"/>
          <ac:picMkLst>
            <pc:docMk/>
            <pc:sldMk cId="1322547985" sldId="266"/>
            <ac:picMk id="7170" creationId="{CEAE4D36-EF6E-439E-A69E-90CFA987DBC9}"/>
          </ac:picMkLst>
        </pc:picChg>
      </pc:sldChg>
      <pc:sldChg chg="addSp modSp mod modAnim">
        <pc:chgData name="Daniel Magno Travessas Abreu" userId="3b247c5f-dfe9-47c9-9547-7639e8f60edf" providerId="ADAL" clId="{085AD9F6-C5AB-4AD0-98B4-0B74C04FE4C9}" dt="2022-03-12T19:04:53.347" v="341" actId="1076"/>
        <pc:sldMkLst>
          <pc:docMk/>
          <pc:sldMk cId="278614650" sldId="267"/>
        </pc:sldMkLst>
        <pc:spChg chg="mod">
          <ac:chgData name="Daniel Magno Travessas Abreu" userId="3b247c5f-dfe9-47c9-9547-7639e8f60edf" providerId="ADAL" clId="{085AD9F6-C5AB-4AD0-98B4-0B74C04FE4C9}" dt="2022-03-12T18:37:21.111" v="204" actId="1076"/>
          <ac:spMkLst>
            <pc:docMk/>
            <pc:sldMk cId="278614650" sldId="267"/>
            <ac:spMk id="3" creationId="{C1481081-6E85-471B-8987-671BB91958FF}"/>
          </ac:spMkLst>
        </pc:spChg>
        <pc:picChg chg="add mod">
          <ac:chgData name="Daniel Magno Travessas Abreu" userId="3b247c5f-dfe9-47c9-9547-7639e8f60edf" providerId="ADAL" clId="{085AD9F6-C5AB-4AD0-98B4-0B74C04FE4C9}" dt="2022-03-12T19:04:53.347" v="341" actId="1076"/>
          <ac:picMkLst>
            <pc:docMk/>
            <pc:sldMk cId="278614650" sldId="267"/>
            <ac:picMk id="6146" creationId="{3DA8D4BA-EF59-425C-A133-A1E752DEF49D}"/>
          </ac:picMkLst>
        </pc:picChg>
      </pc:sldChg>
      <pc:sldChg chg="addSp delSp modSp mod modAnim">
        <pc:chgData name="Daniel Magno Travessas Abreu" userId="3b247c5f-dfe9-47c9-9547-7639e8f60edf" providerId="ADAL" clId="{085AD9F6-C5AB-4AD0-98B4-0B74C04FE4C9}" dt="2022-03-12T18:58:08.760" v="301" actId="1440"/>
        <pc:sldMkLst>
          <pc:docMk/>
          <pc:sldMk cId="3630886724" sldId="268"/>
        </pc:sldMkLst>
        <pc:spChg chg="mod">
          <ac:chgData name="Daniel Magno Travessas Abreu" userId="3b247c5f-dfe9-47c9-9547-7639e8f60edf" providerId="ADAL" clId="{085AD9F6-C5AB-4AD0-98B4-0B74C04FE4C9}" dt="2022-03-12T17:48:01.030" v="163" actId="1076"/>
          <ac:spMkLst>
            <pc:docMk/>
            <pc:sldMk cId="3630886724" sldId="268"/>
            <ac:spMk id="3" creationId="{3D071173-A1CF-4363-96DA-7F56ED1094C1}"/>
          </ac:spMkLst>
        </pc:spChg>
        <pc:picChg chg="add del mod">
          <ac:chgData name="Daniel Magno Travessas Abreu" userId="3b247c5f-dfe9-47c9-9547-7639e8f60edf" providerId="ADAL" clId="{085AD9F6-C5AB-4AD0-98B4-0B74C04FE4C9}" dt="2022-03-12T18:41:49.685" v="217" actId="478"/>
          <ac:picMkLst>
            <pc:docMk/>
            <pc:sldMk cId="3630886724" sldId="268"/>
            <ac:picMk id="4098" creationId="{9DF03B7D-9286-4877-ACF6-9AE726C0C3E8}"/>
          </ac:picMkLst>
        </pc:picChg>
        <pc:picChg chg="add mod">
          <ac:chgData name="Daniel Magno Travessas Abreu" userId="3b247c5f-dfe9-47c9-9547-7639e8f60edf" providerId="ADAL" clId="{085AD9F6-C5AB-4AD0-98B4-0B74C04FE4C9}" dt="2022-03-12T18:58:08.760" v="301" actId="1440"/>
          <ac:picMkLst>
            <pc:docMk/>
            <pc:sldMk cId="3630886724" sldId="268"/>
            <ac:picMk id="4100" creationId="{8C5CA3D5-8926-4A40-9CD9-61B4EA2C0FFE}"/>
          </ac:picMkLst>
        </pc:picChg>
      </pc:sldChg>
      <pc:sldChg chg="modSp mod modAnim">
        <pc:chgData name="Daniel Magno Travessas Abreu" userId="3b247c5f-dfe9-47c9-9547-7639e8f60edf" providerId="ADAL" clId="{085AD9F6-C5AB-4AD0-98B4-0B74C04FE4C9}" dt="2022-03-12T19:16:11.175" v="367"/>
        <pc:sldMkLst>
          <pc:docMk/>
          <pc:sldMk cId="1085342848" sldId="269"/>
        </pc:sldMkLst>
        <pc:spChg chg="mod">
          <ac:chgData name="Daniel Magno Travessas Abreu" userId="3b247c5f-dfe9-47c9-9547-7639e8f60edf" providerId="ADAL" clId="{085AD9F6-C5AB-4AD0-98B4-0B74C04FE4C9}" dt="2022-03-12T16:55:53.319" v="51" actId="1076"/>
          <ac:spMkLst>
            <pc:docMk/>
            <pc:sldMk cId="1085342848" sldId="269"/>
            <ac:spMk id="2" creationId="{B357FF21-4B04-48FA-B42D-3184E5768981}"/>
          </ac:spMkLst>
        </pc:spChg>
        <pc:picChg chg="mod">
          <ac:chgData name="Daniel Magno Travessas Abreu" userId="3b247c5f-dfe9-47c9-9547-7639e8f60edf" providerId="ADAL" clId="{085AD9F6-C5AB-4AD0-98B4-0B74C04FE4C9}" dt="2022-03-12T16:55:30.353" v="50" actId="1440"/>
          <ac:picMkLst>
            <pc:docMk/>
            <pc:sldMk cId="1085342848" sldId="269"/>
            <ac:picMk id="4" creationId="{5235ABA5-68F5-449F-B925-BDA5B0FFE78E}"/>
          </ac:picMkLst>
        </pc:picChg>
      </pc:sldChg>
      <pc:sldChg chg="addSp modSp mod modAnim">
        <pc:chgData name="Daniel Magno Travessas Abreu" userId="3b247c5f-dfe9-47c9-9547-7639e8f60edf" providerId="ADAL" clId="{085AD9F6-C5AB-4AD0-98B4-0B74C04FE4C9}" dt="2022-03-12T17:44:03.434" v="143" actId="12"/>
        <pc:sldMkLst>
          <pc:docMk/>
          <pc:sldMk cId="1721810158" sldId="270"/>
        </pc:sldMkLst>
        <pc:spChg chg="mod">
          <ac:chgData name="Daniel Magno Travessas Abreu" userId="3b247c5f-dfe9-47c9-9547-7639e8f60edf" providerId="ADAL" clId="{085AD9F6-C5AB-4AD0-98B4-0B74C04FE4C9}" dt="2022-03-12T17:44:03.434" v="143" actId="12"/>
          <ac:spMkLst>
            <pc:docMk/>
            <pc:sldMk cId="1721810158" sldId="270"/>
            <ac:spMk id="3" creationId="{B923618A-D0C4-41A5-ACC9-2634501A7478}"/>
          </ac:spMkLst>
        </pc:spChg>
        <pc:picChg chg="add mod">
          <ac:chgData name="Daniel Magno Travessas Abreu" userId="3b247c5f-dfe9-47c9-9547-7639e8f60edf" providerId="ADAL" clId="{085AD9F6-C5AB-4AD0-98B4-0B74C04FE4C9}" dt="2022-03-12T17:09:07.449" v="70"/>
          <ac:picMkLst>
            <pc:docMk/>
            <pc:sldMk cId="1721810158" sldId="270"/>
            <ac:picMk id="2050" creationId="{D09B5122-B294-4CA4-9CC2-5E56F7C7F3CB}"/>
          </ac:picMkLst>
        </pc:picChg>
      </pc:sldChg>
      <pc:sldChg chg="addSp modSp mod ord modAnim">
        <pc:chgData name="Daniel Magno Travessas Abreu" userId="3b247c5f-dfe9-47c9-9547-7639e8f60edf" providerId="ADAL" clId="{085AD9F6-C5AB-4AD0-98B4-0B74C04FE4C9}" dt="2022-03-12T17:43:46.069" v="140" actId="12"/>
        <pc:sldMkLst>
          <pc:docMk/>
          <pc:sldMk cId="3724707537" sldId="271"/>
        </pc:sldMkLst>
        <pc:spChg chg="mod">
          <ac:chgData name="Daniel Magno Travessas Abreu" userId="3b247c5f-dfe9-47c9-9547-7639e8f60edf" providerId="ADAL" clId="{085AD9F6-C5AB-4AD0-98B4-0B74C04FE4C9}" dt="2022-03-12T16:48:14.373" v="40" actId="1076"/>
          <ac:spMkLst>
            <pc:docMk/>
            <pc:sldMk cId="3724707537" sldId="271"/>
            <ac:spMk id="2" creationId="{38D5EC41-FD3E-4BB8-A295-135BEA68F095}"/>
          </ac:spMkLst>
        </pc:spChg>
        <pc:spChg chg="mod">
          <ac:chgData name="Daniel Magno Travessas Abreu" userId="3b247c5f-dfe9-47c9-9547-7639e8f60edf" providerId="ADAL" clId="{085AD9F6-C5AB-4AD0-98B4-0B74C04FE4C9}" dt="2022-03-12T17:43:46.069" v="140" actId="12"/>
          <ac:spMkLst>
            <pc:docMk/>
            <pc:sldMk cId="3724707537" sldId="271"/>
            <ac:spMk id="3" creationId="{B923618A-D0C4-41A5-ACC9-2634501A7478}"/>
          </ac:spMkLst>
        </pc:spChg>
        <pc:picChg chg="add mod">
          <ac:chgData name="Daniel Magno Travessas Abreu" userId="3b247c5f-dfe9-47c9-9547-7639e8f60edf" providerId="ADAL" clId="{085AD9F6-C5AB-4AD0-98B4-0B74C04FE4C9}" dt="2022-03-12T17:10:58.400" v="71"/>
          <ac:picMkLst>
            <pc:docMk/>
            <pc:sldMk cId="3724707537" sldId="271"/>
            <ac:picMk id="1026" creationId="{D03BAD2A-838C-4CAA-BC84-89BD845233B1}"/>
          </ac:picMkLst>
        </pc:picChg>
      </pc:sldChg>
      <pc:sldChg chg="addSp delSp modSp mod">
        <pc:chgData name="Daniel Magno Travessas Abreu" userId="3b247c5f-dfe9-47c9-9547-7639e8f60edf" providerId="ADAL" clId="{085AD9F6-C5AB-4AD0-98B4-0B74C04FE4C9}" dt="2022-03-12T17:47:21.154" v="155" actId="2711"/>
        <pc:sldMkLst>
          <pc:docMk/>
          <pc:sldMk cId="4048405763" sldId="272"/>
        </pc:sldMkLst>
        <pc:spChg chg="mod">
          <ac:chgData name="Daniel Magno Travessas Abreu" userId="3b247c5f-dfe9-47c9-9547-7639e8f60edf" providerId="ADAL" clId="{085AD9F6-C5AB-4AD0-98B4-0B74C04FE4C9}" dt="2022-03-12T17:41:49.572" v="137" actId="1076"/>
          <ac:spMkLst>
            <pc:docMk/>
            <pc:sldMk cId="4048405763" sldId="272"/>
            <ac:spMk id="2" creationId="{38D5EC41-FD3E-4BB8-A295-135BEA68F095}"/>
          </ac:spMkLst>
        </pc:spChg>
        <pc:spChg chg="mod">
          <ac:chgData name="Daniel Magno Travessas Abreu" userId="3b247c5f-dfe9-47c9-9547-7639e8f60edf" providerId="ADAL" clId="{085AD9F6-C5AB-4AD0-98B4-0B74C04FE4C9}" dt="2022-03-12T17:47:21.154" v="155" actId="2711"/>
          <ac:spMkLst>
            <pc:docMk/>
            <pc:sldMk cId="4048405763" sldId="272"/>
            <ac:spMk id="3" creationId="{B923618A-D0C4-41A5-ACC9-2634501A7478}"/>
          </ac:spMkLst>
        </pc:spChg>
        <pc:spChg chg="add del mod">
          <ac:chgData name="Daniel Magno Travessas Abreu" userId="3b247c5f-dfe9-47c9-9547-7639e8f60edf" providerId="ADAL" clId="{085AD9F6-C5AB-4AD0-98B4-0B74C04FE4C9}" dt="2022-03-12T17:25:55.151" v="105"/>
          <ac:spMkLst>
            <pc:docMk/>
            <pc:sldMk cId="4048405763" sldId="272"/>
            <ac:spMk id="4" creationId="{B37C2019-6DD7-4813-A4D5-F2F724DF6842}"/>
          </ac:spMkLst>
        </pc:spChg>
        <pc:spChg chg="add del">
          <ac:chgData name="Daniel Magno Travessas Abreu" userId="3b247c5f-dfe9-47c9-9547-7639e8f60edf" providerId="ADAL" clId="{085AD9F6-C5AB-4AD0-98B4-0B74C04FE4C9}" dt="2022-03-12T17:39:09.030" v="124"/>
          <ac:spMkLst>
            <pc:docMk/>
            <pc:sldMk cId="4048405763" sldId="272"/>
            <ac:spMk id="5" creationId="{A8C3F088-61E9-4961-98DA-8DB31E0B64E5}"/>
          </ac:spMkLst>
        </pc:spChg>
        <pc:picChg chg="add del mod">
          <ac:chgData name="Daniel Magno Travessas Abreu" userId="3b247c5f-dfe9-47c9-9547-7639e8f60edf" providerId="ADAL" clId="{085AD9F6-C5AB-4AD0-98B4-0B74C04FE4C9}" dt="2022-03-12T17:15:41.324" v="94" actId="478"/>
          <ac:picMkLst>
            <pc:docMk/>
            <pc:sldMk cId="4048405763" sldId="272"/>
            <ac:picMk id="3074" creationId="{1DB9B80A-D371-4530-9EDC-C57FC4106F7B}"/>
          </ac:picMkLst>
        </pc:picChg>
        <pc:picChg chg="add del mod">
          <ac:chgData name="Daniel Magno Travessas Abreu" userId="3b247c5f-dfe9-47c9-9547-7639e8f60edf" providerId="ADAL" clId="{085AD9F6-C5AB-4AD0-98B4-0B74C04FE4C9}" dt="2022-03-12T17:16:17.343" v="101" actId="478"/>
          <ac:picMkLst>
            <pc:docMk/>
            <pc:sldMk cId="4048405763" sldId="272"/>
            <ac:picMk id="3076" creationId="{93731040-402A-4E46-ADE4-279A757C3CEE}"/>
          </ac:picMkLst>
        </pc:picChg>
        <pc:picChg chg="add mod">
          <ac:chgData name="Daniel Magno Travessas Abreu" userId="3b247c5f-dfe9-47c9-9547-7639e8f60edf" providerId="ADAL" clId="{085AD9F6-C5AB-4AD0-98B4-0B74C04FE4C9}" dt="2022-03-12T17:41:44.438" v="135"/>
          <ac:picMkLst>
            <pc:docMk/>
            <pc:sldMk cId="4048405763" sldId="272"/>
            <ac:picMk id="3082" creationId="{F033A5F4-BA24-4A98-A1B5-BE97F9F3B894}"/>
          </ac:picMkLst>
        </pc:picChg>
      </pc:sldChg>
      <pc:sldChg chg="addSp modSp mod modAnim">
        <pc:chgData name="Daniel Magno Travessas Abreu" userId="3b247c5f-dfe9-47c9-9547-7639e8f60edf" providerId="ADAL" clId="{085AD9F6-C5AB-4AD0-98B4-0B74C04FE4C9}" dt="2022-03-12T17:31:39.863" v="122"/>
        <pc:sldMkLst>
          <pc:docMk/>
          <pc:sldMk cId="3756844247" sldId="273"/>
        </pc:sldMkLst>
        <pc:spChg chg="mod">
          <ac:chgData name="Daniel Magno Travessas Abreu" userId="3b247c5f-dfe9-47c9-9547-7639e8f60edf" providerId="ADAL" clId="{085AD9F6-C5AB-4AD0-98B4-0B74C04FE4C9}" dt="2022-03-12T17:29:40.519" v="114" actId="1076"/>
          <ac:spMkLst>
            <pc:docMk/>
            <pc:sldMk cId="3756844247" sldId="273"/>
            <ac:spMk id="2" creationId="{B12C24C2-DA29-4B45-BE71-C17914D82ED5}"/>
          </ac:spMkLst>
        </pc:spChg>
        <pc:picChg chg="add mod">
          <ac:chgData name="Daniel Magno Travessas Abreu" userId="3b247c5f-dfe9-47c9-9547-7639e8f60edf" providerId="ADAL" clId="{085AD9F6-C5AB-4AD0-98B4-0B74C04FE4C9}" dt="2022-03-12T17:31:24.274" v="120" actId="14861"/>
          <ac:picMkLst>
            <pc:docMk/>
            <pc:sldMk cId="3756844247" sldId="273"/>
            <ac:picMk id="3" creationId="{C55DF4FE-C10F-41FD-8AD7-EC0A39EC7B1C}"/>
          </ac:picMkLst>
        </pc:picChg>
      </pc:sldChg>
      <pc:sldChg chg="addSp modSp mod modAnim">
        <pc:chgData name="Daniel Magno Travessas Abreu" userId="3b247c5f-dfe9-47c9-9547-7639e8f60edf" providerId="ADAL" clId="{085AD9F6-C5AB-4AD0-98B4-0B74C04FE4C9}" dt="2022-03-12T19:15:09.192" v="365"/>
        <pc:sldMkLst>
          <pc:docMk/>
          <pc:sldMk cId="1138162986" sldId="274"/>
        </pc:sldMkLst>
        <pc:spChg chg="mod">
          <ac:chgData name="Daniel Magno Travessas Abreu" userId="3b247c5f-dfe9-47c9-9547-7639e8f60edf" providerId="ADAL" clId="{085AD9F6-C5AB-4AD0-98B4-0B74C04FE4C9}" dt="2022-03-12T18:54:21.512" v="298" actId="12"/>
          <ac:spMkLst>
            <pc:docMk/>
            <pc:sldMk cId="1138162986" sldId="274"/>
            <ac:spMk id="3" creationId="{FAF4168D-3E24-4385-88B4-C5E86F2C05F2}"/>
          </ac:spMkLst>
        </pc:spChg>
        <pc:picChg chg="add mod">
          <ac:chgData name="Daniel Magno Travessas Abreu" userId="3b247c5f-dfe9-47c9-9547-7639e8f60edf" providerId="ADAL" clId="{085AD9F6-C5AB-4AD0-98B4-0B74C04FE4C9}" dt="2022-03-12T19:07:18.070" v="361" actId="171"/>
          <ac:picMkLst>
            <pc:docMk/>
            <pc:sldMk cId="1138162986" sldId="274"/>
            <ac:picMk id="8194" creationId="{537ADDE0-D64C-47B4-87E0-42271F6358DF}"/>
          </ac:picMkLst>
        </pc:picChg>
      </pc:sldChg>
      <pc:sldChg chg="delSp mod delAnim">
        <pc:chgData name="Daniel Magno Travessas Abreu" userId="3b247c5f-dfe9-47c9-9547-7639e8f60edf" providerId="ADAL" clId="{085AD9F6-C5AB-4AD0-98B4-0B74C04FE4C9}" dt="2022-03-12T17:56:42.378" v="178" actId="478"/>
        <pc:sldMkLst>
          <pc:docMk/>
          <pc:sldMk cId="3261837439" sldId="276"/>
        </pc:sldMkLst>
        <pc:spChg chg="del">
          <ac:chgData name="Daniel Magno Travessas Abreu" userId="3b247c5f-dfe9-47c9-9547-7639e8f60edf" providerId="ADAL" clId="{085AD9F6-C5AB-4AD0-98B4-0B74C04FE4C9}" dt="2022-03-12T17:56:42.378" v="178" actId="478"/>
          <ac:spMkLst>
            <pc:docMk/>
            <pc:sldMk cId="3261837439" sldId="276"/>
            <ac:spMk id="4" creationId="{DF475C54-260C-4C8C-8A71-35A76BD2C5AD}"/>
          </ac:spMkLst>
        </pc:spChg>
      </pc:sldChg>
      <pc:sldChg chg="addSp modSp new mod modAnim">
        <pc:chgData name="Daniel Magno Travessas Abreu" userId="3b247c5f-dfe9-47c9-9547-7639e8f60edf" providerId="ADAL" clId="{085AD9F6-C5AB-4AD0-98B4-0B74C04FE4C9}" dt="2022-03-12T19:01:31.215" v="314" actId="1076"/>
        <pc:sldMkLst>
          <pc:docMk/>
          <pc:sldMk cId="2410379557" sldId="278"/>
        </pc:sldMkLst>
        <pc:spChg chg="mod">
          <ac:chgData name="Daniel Magno Travessas Abreu" userId="3b247c5f-dfe9-47c9-9547-7639e8f60edf" providerId="ADAL" clId="{085AD9F6-C5AB-4AD0-98B4-0B74C04FE4C9}" dt="2022-03-12T18:07:40.228" v="196" actId="14100"/>
          <ac:spMkLst>
            <pc:docMk/>
            <pc:sldMk cId="2410379557" sldId="278"/>
            <ac:spMk id="2" creationId="{D66E4E22-61B7-4AC0-B058-C3590D12F6BC}"/>
          </ac:spMkLst>
        </pc:spChg>
        <pc:spChg chg="mod">
          <ac:chgData name="Daniel Magno Travessas Abreu" userId="3b247c5f-dfe9-47c9-9547-7639e8f60edf" providerId="ADAL" clId="{085AD9F6-C5AB-4AD0-98B4-0B74C04FE4C9}" dt="2022-03-12T18:07:50.531" v="199" actId="12"/>
          <ac:spMkLst>
            <pc:docMk/>
            <pc:sldMk cId="2410379557" sldId="278"/>
            <ac:spMk id="3" creationId="{2E3359A3-CA46-450F-9856-3B1D9FCB6317}"/>
          </ac:spMkLst>
        </pc:spChg>
        <pc:picChg chg="add mod">
          <ac:chgData name="Daniel Magno Travessas Abreu" userId="3b247c5f-dfe9-47c9-9547-7639e8f60edf" providerId="ADAL" clId="{085AD9F6-C5AB-4AD0-98B4-0B74C04FE4C9}" dt="2022-03-12T19:01:31.215" v="314" actId="1076"/>
          <ac:picMkLst>
            <pc:docMk/>
            <pc:sldMk cId="2410379557" sldId="278"/>
            <ac:picMk id="5122" creationId="{5236762A-B3E1-4B1F-A4BC-44197FD85F78}"/>
          </ac:picMkLst>
        </pc:picChg>
      </pc:sldChg>
    </pc:docChg>
  </pc:docChgLst>
  <pc:docChgLst>
    <pc:chgData name="Élvio Filipe Olival Martins" userId="S::efom0427@edu.madeira.gov.pt::8314a338-bf64-4615-a2b2-496200052162" providerId="AD" clId="Web-{EF448F1A-65E1-F890-C268-38ED77BA0C83}"/>
    <pc:docChg chg="modSld">
      <pc:chgData name="Élvio Filipe Olival Martins" userId="S::efom0427@edu.madeira.gov.pt::8314a338-bf64-4615-a2b2-496200052162" providerId="AD" clId="Web-{EF448F1A-65E1-F890-C268-38ED77BA0C83}" dt="2022-03-12T16:41:09.492" v="9" actId="20577"/>
      <pc:docMkLst>
        <pc:docMk/>
      </pc:docMkLst>
      <pc:sldChg chg="modSp">
        <pc:chgData name="Élvio Filipe Olival Martins" userId="S::efom0427@edu.madeira.gov.pt::8314a338-bf64-4615-a2b2-496200052162" providerId="AD" clId="Web-{EF448F1A-65E1-F890-C268-38ED77BA0C83}" dt="2022-03-12T16:41:09.492" v="9" actId="20577"/>
        <pc:sldMkLst>
          <pc:docMk/>
          <pc:sldMk cId="1721810158" sldId="270"/>
        </pc:sldMkLst>
        <pc:spChg chg="mod">
          <ac:chgData name="Élvio Filipe Olival Martins" userId="S::efom0427@edu.madeira.gov.pt::8314a338-bf64-4615-a2b2-496200052162" providerId="AD" clId="Web-{EF448F1A-65E1-F890-C268-38ED77BA0C83}" dt="2022-03-12T16:41:09.492" v="9" actId="20577"/>
          <ac:spMkLst>
            <pc:docMk/>
            <pc:sldMk cId="1721810158" sldId="270"/>
            <ac:spMk id="3" creationId="{B923618A-D0C4-41A5-ACC9-2634501A7478}"/>
          </ac:spMkLst>
        </pc:spChg>
      </pc:sldChg>
    </pc:docChg>
  </pc:docChgLst>
  <pc:docChgLst>
    <pc:chgData name="Élvio Filipe Olival Martins" userId="S::efom0427@edu.madeira.gov.pt::8314a338-bf64-4615-a2b2-496200052162" providerId="AD" clId="Web-{2855D7EC-82CC-2DE7-4761-6072A0A9420C}"/>
    <pc:docChg chg="modSld">
      <pc:chgData name="Élvio Filipe Olival Martins" userId="S::efom0427@edu.madeira.gov.pt::8314a338-bf64-4615-a2b2-496200052162" providerId="AD" clId="Web-{2855D7EC-82CC-2DE7-4761-6072A0A9420C}" dt="2022-03-12T19:06:06.127" v="118" actId="20577"/>
      <pc:docMkLst>
        <pc:docMk/>
      </pc:docMkLst>
      <pc:sldChg chg="modSp">
        <pc:chgData name="Élvio Filipe Olival Martins" userId="S::efom0427@edu.madeira.gov.pt::8314a338-bf64-4615-a2b2-496200052162" providerId="AD" clId="Web-{2855D7EC-82CC-2DE7-4761-6072A0A9420C}" dt="2022-03-12T19:06:06.127" v="118" actId="20577"/>
        <pc:sldMkLst>
          <pc:docMk/>
          <pc:sldMk cId="3756844247" sldId="273"/>
        </pc:sldMkLst>
        <pc:spChg chg="mod">
          <ac:chgData name="Élvio Filipe Olival Martins" userId="S::efom0427@edu.madeira.gov.pt::8314a338-bf64-4615-a2b2-496200052162" providerId="AD" clId="Web-{2855D7EC-82CC-2DE7-4761-6072A0A9420C}" dt="2022-03-12T19:06:06.127" v="118" actId="20577"/>
          <ac:spMkLst>
            <pc:docMk/>
            <pc:sldMk cId="3756844247" sldId="273"/>
            <ac:spMk id="2" creationId="{B12C24C2-DA29-4B45-BE71-C17914D82ED5}"/>
          </ac:spMkLst>
        </pc:spChg>
        <pc:picChg chg="mod">
          <ac:chgData name="Élvio Filipe Olival Martins" userId="S::efom0427@edu.madeira.gov.pt::8314a338-bf64-4615-a2b2-496200052162" providerId="AD" clId="Web-{2855D7EC-82CC-2DE7-4761-6072A0A9420C}" dt="2022-03-12T19:04:12.812" v="61" actId="1076"/>
          <ac:picMkLst>
            <pc:docMk/>
            <pc:sldMk cId="3756844247" sldId="273"/>
            <ac:picMk id="3" creationId="{C55DF4FE-C10F-41FD-8AD7-EC0A39EC7B1C}"/>
          </ac:picMkLst>
        </pc:picChg>
      </pc:sldChg>
    </pc:docChg>
  </pc:docChgLst>
  <pc:docChgLst>
    <pc:chgData name="Élvio Filipe Olival Martins" userId="S::efom0427@edu.madeira.gov.pt::8314a338-bf64-4615-a2b2-496200052162" providerId="AD" clId="Web-{42822342-C785-2F2D-27D7-D9D947348EEF}"/>
    <pc:docChg chg="modSld">
      <pc:chgData name="Élvio Filipe Olival Martins" userId="S::efom0427@edu.madeira.gov.pt::8314a338-bf64-4615-a2b2-496200052162" providerId="AD" clId="Web-{42822342-C785-2F2D-27D7-D9D947348EEF}" dt="2022-03-12T16:44:27.331" v="35" actId="20577"/>
      <pc:docMkLst>
        <pc:docMk/>
      </pc:docMkLst>
      <pc:sldChg chg="modSp">
        <pc:chgData name="Élvio Filipe Olival Martins" userId="S::efom0427@edu.madeira.gov.pt::8314a338-bf64-4615-a2b2-496200052162" providerId="AD" clId="Web-{42822342-C785-2F2D-27D7-D9D947348EEF}" dt="2022-03-12T16:44:27.331" v="35" actId="20577"/>
        <pc:sldMkLst>
          <pc:docMk/>
          <pc:sldMk cId="1721810158" sldId="270"/>
        </pc:sldMkLst>
        <pc:spChg chg="mod">
          <ac:chgData name="Élvio Filipe Olival Martins" userId="S::efom0427@edu.madeira.gov.pt::8314a338-bf64-4615-a2b2-496200052162" providerId="AD" clId="Web-{42822342-C785-2F2D-27D7-D9D947348EEF}" dt="2022-03-12T16:44:27.331" v="35" actId="20577"/>
          <ac:spMkLst>
            <pc:docMk/>
            <pc:sldMk cId="1721810158" sldId="270"/>
            <ac:spMk id="3" creationId="{B923618A-D0C4-41A5-ACC9-2634501A7478}"/>
          </ac:spMkLst>
        </pc:spChg>
      </pc:sldChg>
    </pc:docChg>
  </pc:docChgLst>
  <pc:docChgLst>
    <pc:chgData name="Élvio Filipe Olival Martins" userId="S::efom0427@edu.madeira.gov.pt::8314a338-bf64-4615-a2b2-496200052162" providerId="AD" clId="Web-{659C4FB3-4323-46ED-A768-693CF15F17A4}"/>
    <pc:docChg chg="modSld">
      <pc:chgData name="Élvio Filipe Olival Martins" userId="S::efom0427@edu.madeira.gov.pt::8314a338-bf64-4615-a2b2-496200052162" providerId="AD" clId="Web-{659C4FB3-4323-46ED-A768-693CF15F17A4}" dt="2022-03-12T17:44:24.349" v="518" actId="20577"/>
      <pc:docMkLst>
        <pc:docMk/>
      </pc:docMkLst>
      <pc:sldChg chg="modSp">
        <pc:chgData name="Élvio Filipe Olival Martins" userId="S::efom0427@edu.madeira.gov.pt::8314a338-bf64-4615-a2b2-496200052162" providerId="AD" clId="Web-{659C4FB3-4323-46ED-A768-693CF15F17A4}" dt="2022-03-12T17:44:24.349" v="518" actId="20577"/>
        <pc:sldMkLst>
          <pc:docMk/>
          <pc:sldMk cId="278614650" sldId="267"/>
        </pc:sldMkLst>
        <pc:spChg chg="mod">
          <ac:chgData name="Élvio Filipe Olival Martins" userId="S::efom0427@edu.madeira.gov.pt::8314a338-bf64-4615-a2b2-496200052162" providerId="AD" clId="Web-{659C4FB3-4323-46ED-A768-693CF15F17A4}" dt="2022-03-12T17:44:24.349" v="518" actId="20577"/>
          <ac:spMkLst>
            <pc:docMk/>
            <pc:sldMk cId="278614650" sldId="267"/>
            <ac:spMk id="3" creationId="{C1481081-6E85-471B-8987-671BB91958FF}"/>
          </ac:spMkLst>
        </pc:spChg>
      </pc:sldChg>
    </pc:docChg>
  </pc:docChgLst>
  <pc:docChgLst>
    <pc:chgData name="Élvio Filipe Olival Martins" userId="S::efom0427@edu.madeira.gov.pt::8314a338-bf64-4615-a2b2-496200052162" providerId="AD" clId="Web-{AF9E51C2-B5E7-7196-F6CF-8D3F50A6249E}"/>
    <pc:docChg chg="modSld">
      <pc:chgData name="Élvio Filipe Olival Martins" userId="S::efom0427@edu.madeira.gov.pt::8314a338-bf64-4615-a2b2-496200052162" providerId="AD" clId="Web-{AF9E51C2-B5E7-7196-F6CF-8D3F50A6249E}" dt="2022-03-12T16:35:12.290" v="7" actId="20577"/>
      <pc:docMkLst>
        <pc:docMk/>
      </pc:docMkLst>
      <pc:sldChg chg="addSp delSp modSp">
        <pc:chgData name="Élvio Filipe Olival Martins" userId="S::efom0427@edu.madeira.gov.pt::8314a338-bf64-4615-a2b2-496200052162" providerId="AD" clId="Web-{AF9E51C2-B5E7-7196-F6CF-8D3F50A6249E}" dt="2022-03-12T16:35:12.290" v="7" actId="20577"/>
        <pc:sldMkLst>
          <pc:docMk/>
          <pc:sldMk cId="1721810158" sldId="270"/>
        </pc:sldMkLst>
        <pc:spChg chg="mod">
          <ac:chgData name="Élvio Filipe Olival Martins" userId="S::efom0427@edu.madeira.gov.pt::8314a338-bf64-4615-a2b2-496200052162" providerId="AD" clId="Web-{AF9E51C2-B5E7-7196-F6CF-8D3F50A6249E}" dt="2022-03-12T16:35:12.290" v="7" actId="20577"/>
          <ac:spMkLst>
            <pc:docMk/>
            <pc:sldMk cId="1721810158" sldId="270"/>
            <ac:spMk id="3" creationId="{B923618A-D0C4-41A5-ACC9-2634501A7478}"/>
          </ac:spMkLst>
        </pc:spChg>
        <pc:spChg chg="add del">
          <ac:chgData name="Élvio Filipe Olival Martins" userId="S::efom0427@edu.madeira.gov.pt::8314a338-bf64-4615-a2b2-496200052162" providerId="AD" clId="Web-{AF9E51C2-B5E7-7196-F6CF-8D3F50A6249E}" dt="2022-03-12T16:34:56.930" v="6"/>
          <ac:spMkLst>
            <pc:docMk/>
            <pc:sldMk cId="1721810158" sldId="270"/>
            <ac:spMk id="4" creationId="{1904DA2F-4140-4947-A6EB-27D976639434}"/>
          </ac:spMkLst>
        </pc:spChg>
      </pc:sldChg>
      <pc:sldChg chg="modSp">
        <pc:chgData name="Élvio Filipe Olival Martins" userId="S::efom0427@edu.madeira.gov.pt::8314a338-bf64-4615-a2b2-496200052162" providerId="AD" clId="Web-{AF9E51C2-B5E7-7196-F6CF-8D3F50A6249E}" dt="2022-03-12T16:34:05.880" v="2" actId="20577"/>
        <pc:sldMkLst>
          <pc:docMk/>
          <pc:sldMk cId="3724707537" sldId="271"/>
        </pc:sldMkLst>
        <pc:spChg chg="mod">
          <ac:chgData name="Élvio Filipe Olival Martins" userId="S::efom0427@edu.madeira.gov.pt::8314a338-bf64-4615-a2b2-496200052162" providerId="AD" clId="Web-{AF9E51C2-B5E7-7196-F6CF-8D3F50A6249E}" dt="2022-03-12T16:34:05.880" v="2" actId="20577"/>
          <ac:spMkLst>
            <pc:docMk/>
            <pc:sldMk cId="3724707537" sldId="271"/>
            <ac:spMk id="3" creationId="{B923618A-D0C4-41A5-ACC9-2634501A7478}"/>
          </ac:spMkLst>
        </pc:spChg>
      </pc:sldChg>
    </pc:docChg>
  </pc:docChgLst>
</pc:chgInfo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89483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4661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87490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39027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47551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4146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88376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8712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84837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06662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2279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0806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3786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2169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7810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5406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F414E-6D44-4504-B4E1-C1BECE095CF0}" type="datetimeFigureOut">
              <a:rPr lang="pt-PT" smtClean="0"/>
              <a:t>18/03/2022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B9B0450-6988-47F9-8F5D-70729E74686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80234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  <p:sldLayoutId id="2147483819" r:id="rId12"/>
    <p:sldLayoutId id="2147483820" r:id="rId13"/>
    <p:sldLayoutId id="2147483821" r:id="rId14"/>
    <p:sldLayoutId id="2147483822" r:id="rId15"/>
    <p:sldLayoutId id="21474838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unric.org/pt/objetivo-4-educacao-de-qualidade-2/" TargetMode="External"/><Relationship Id="rId2" Type="http://schemas.openxmlformats.org/officeDocument/2006/relationships/hyperlink" Target="https://conceito.de/lingua-matern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ngkok.unesco.org/content/t4p-youth-voices-new-perspectives-peace-asia-pacific" TargetMode="External"/><Relationship Id="rId4" Type="http://schemas.openxmlformats.org/officeDocument/2006/relationships/hyperlink" Target="https://www.consenso-global.com/pt/estrategia-de-comunicacao-multilingue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0F06F1-06FA-4F7F-8067-B6831402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377513"/>
            <a:ext cx="8596668" cy="1722219"/>
          </a:xfrm>
        </p:spPr>
        <p:txBody>
          <a:bodyPr>
            <a:noAutofit/>
          </a:bodyPr>
          <a:lstStyle/>
          <a:p>
            <a:pPr algn="ctr"/>
            <a:r>
              <a:rPr lang="pt-PT" sz="5400" dirty="0"/>
              <a:t>Escola Profissional </a:t>
            </a:r>
            <a:br>
              <a:rPr lang="pt-PT" sz="5400" dirty="0"/>
            </a:br>
            <a:r>
              <a:rPr lang="pt-PT" sz="5400" dirty="0"/>
              <a:t>Dr. Francisco Fernandes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AA437AF-6F23-4E3A-B65D-37F05E5195B3}"/>
              </a:ext>
            </a:extLst>
          </p:cNvPr>
          <p:cNvSpPr txBox="1"/>
          <p:nvPr/>
        </p:nvSpPr>
        <p:spPr>
          <a:xfrm>
            <a:off x="871818" y="2745690"/>
            <a:ext cx="1044836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4400" dirty="0"/>
              <a:t>Tecnológico 3</a:t>
            </a:r>
          </a:p>
          <a:p>
            <a:pPr algn="ctr"/>
            <a:endParaRPr lang="pt-PT" sz="4400" dirty="0"/>
          </a:p>
          <a:p>
            <a:pPr algn="ctr"/>
            <a:r>
              <a:rPr lang="pt-PT" sz="4400" dirty="0"/>
              <a:t>0779 – Utilitário de apresentação gráfica</a:t>
            </a:r>
          </a:p>
          <a:p>
            <a:pPr algn="ctr"/>
            <a:endParaRPr lang="pt-PT" sz="4400" dirty="0"/>
          </a:p>
          <a:p>
            <a:pPr algn="ctr"/>
            <a:r>
              <a:rPr lang="pt-PT" sz="4400" dirty="0"/>
              <a:t>TIS 2</a:t>
            </a:r>
          </a:p>
        </p:txBody>
      </p:sp>
    </p:spTree>
    <p:extLst>
      <p:ext uri="{BB962C8B-B14F-4D97-AF65-F5344CB8AC3E}">
        <p14:creationId xmlns:p14="http://schemas.microsoft.com/office/powerpoint/2010/main" val="3462239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3158F89-CA62-43BD-8293-23CC8614E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7747">
            <a:off x="3579094" y="1485826"/>
            <a:ext cx="8257800" cy="464501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FE9F588-DAAA-40B2-AE6B-12627DA3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Garantir a qualidade da educação na língua materna.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50F065E-EF26-49AC-8BAD-8A3A0FF3C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2065867" cy="3796457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PT" sz="2800" dirty="0"/>
              <a:t>Onde? 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PT" sz="2800" dirty="0"/>
              <a:t>Como?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PT" sz="2800" dirty="0"/>
              <a:t>Quando?</a:t>
            </a:r>
          </a:p>
        </p:txBody>
      </p:sp>
    </p:spTree>
    <p:extLst>
      <p:ext uri="{BB962C8B-B14F-4D97-AF65-F5344CB8AC3E}">
        <p14:creationId xmlns:p14="http://schemas.microsoft.com/office/powerpoint/2010/main" val="565504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ais devem ensinar a língua materna aos filhos">
            <a:extLst>
              <a:ext uri="{FF2B5EF4-FFF2-40B4-BE49-F238E27FC236}">
                <a16:creationId xmlns:a16="http://schemas.microsoft.com/office/drawing/2014/main" id="{D03BAD2A-838C-4CAA-BC84-89BD84523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sharpenSoften amount="-5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668" y="2387600"/>
            <a:ext cx="7620000" cy="41719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923618A-D0C4-41A5-ACC9-2634501A7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712199" cy="434181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800" dirty="0"/>
              <a:t>Onde?</a:t>
            </a:r>
          </a:p>
          <a:p>
            <a:pPr algn="just"/>
            <a:endParaRPr lang="pt-PT" sz="2800" dirty="0"/>
          </a:p>
          <a:p>
            <a:pPr marL="0" indent="0" algn="just">
              <a:buNone/>
            </a:pPr>
            <a:r>
              <a:rPr lang="pt-PT" sz="2800" dirty="0"/>
              <a:t>É da inteira responsabilidade dos pais transmitirem os princípios da educação, incluindo o bom uso da língua materna. Entretanto, é na escola que o ensino é administrado, através de ferramentas capazes de incentivar e cativar o aluno a estruturar e compreender a língua materna. </a:t>
            </a:r>
            <a:endParaRPr lang="pt-PT" dirty="0"/>
          </a:p>
          <a:p>
            <a:endParaRPr lang="pt-PT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D5EC41-FD3E-4BB8-A295-135BEA68F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Garantir a qualidade da educação na língua materna.</a:t>
            </a:r>
          </a:p>
        </p:txBody>
      </p:sp>
    </p:spTree>
    <p:extLst>
      <p:ext uri="{BB962C8B-B14F-4D97-AF65-F5344CB8AC3E}">
        <p14:creationId xmlns:p14="http://schemas.microsoft.com/office/powerpoint/2010/main" val="3724707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D5EC41-FD3E-4BB8-A295-135BEA68F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Garantir a qualidade da educação na língua materna.</a:t>
            </a:r>
          </a:p>
        </p:txBody>
      </p:sp>
      <p:pic>
        <p:nvPicPr>
          <p:cNvPr id="2050" name="Picture 2" descr="OEI | Secretaria-Geral | Notícias | Dia Internacional da Língua Materna: O  que é feito na Ibero-América?">
            <a:extLst>
              <a:ext uri="{FF2B5EF4-FFF2-40B4-BE49-F238E27FC236}">
                <a16:creationId xmlns:a16="http://schemas.microsoft.com/office/drawing/2014/main" id="{D09B5122-B294-4CA4-9CC2-5E56F7C7F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577" y="1849868"/>
            <a:ext cx="6883400" cy="477154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923618A-D0C4-41A5-ACC9-2634501A7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931887" cy="469166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800" dirty="0"/>
              <a:t>Como?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PT" sz="2400" dirty="0">
                <a:effectLst/>
                <a:latin typeface="Trebuchet MS"/>
                <a:ea typeface="Calibri" panose="020F0502020204030204" pitchFamily="34" charset="0"/>
                <a:cs typeface="Times New Roman"/>
              </a:rPr>
              <a:t>Através de um bom plano de ensino, estruturado, as crianças chegam ao </a:t>
            </a:r>
            <a:r>
              <a:rPr lang="pt-PT" sz="2400" dirty="0">
                <a:latin typeface="Trebuchet MS"/>
                <a:ea typeface="Calibri" panose="020F0502020204030204" pitchFamily="34" charset="0"/>
                <a:cs typeface="Times New Roman"/>
              </a:rPr>
              <a:t>primeiro </a:t>
            </a:r>
            <a:r>
              <a:rPr lang="pt-PT" sz="2400" dirty="0">
                <a:effectLst/>
                <a:latin typeface="Trebuchet MS"/>
                <a:ea typeface="Calibri" panose="020F0502020204030204" pitchFamily="34" charset="0"/>
                <a:cs typeface="Times New Roman"/>
              </a:rPr>
              <a:t>ano de ensino de escolaridade capazes de compreender, e produzir enunciados na sua língua materna. Já conhecem com clareza a essência da sua estrutura gramatical que lhe permite usar em contextos informais (família e amigos).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PT" sz="2400" dirty="0">
                <a:ea typeface="+mn-lt"/>
                <a:cs typeface="+mn-lt"/>
              </a:rPr>
              <a:t>Para se atingir um nível elevado de desempenho na escrita é necessário um conhecimento da língua de forma extensa e profunda que em grande medida tem de ser explicito.</a:t>
            </a:r>
            <a:endParaRPr lang="pt-PT" sz="24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pt-PT" sz="2400" dirty="0">
                <a:ea typeface="+mn-lt"/>
                <a:cs typeface="+mn-lt"/>
              </a:rPr>
              <a:t>Saber interpretar as pistas estruturais contidas num texto.</a:t>
            </a:r>
            <a:endParaRPr lang="pt-PT" sz="2400" dirty="0"/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PT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PT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810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D5EC41-FD3E-4BB8-A295-135BEA68F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Garantir a qualidade da educação na língua materna.</a:t>
            </a:r>
          </a:p>
        </p:txBody>
      </p:sp>
      <p:pic>
        <p:nvPicPr>
          <p:cNvPr id="3082" name="Picture 10" descr="Dia Mundial da Língua Materna. Da nossa e da de toda a gente">
            <a:extLst>
              <a:ext uri="{FF2B5EF4-FFF2-40B4-BE49-F238E27FC236}">
                <a16:creationId xmlns:a16="http://schemas.microsoft.com/office/drawing/2014/main" id="{F033A5F4-BA24-4A98-A1B5-BE97F9F3B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965" y="2038684"/>
            <a:ext cx="7099405" cy="399341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923618A-D0C4-41A5-ACC9-2634501A7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044182" cy="4368548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PT" sz="3000" dirty="0"/>
              <a:t>Quando?</a:t>
            </a:r>
          </a:p>
          <a:p>
            <a:endParaRPr lang="pt-PT" sz="2800" dirty="0"/>
          </a:p>
          <a:p>
            <a:pPr marL="0" indent="0" algn="just">
              <a:buNone/>
            </a:pPr>
            <a:r>
              <a:rPr lang="pt-PT" sz="2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Naturalmente quando se fala de ensino/educação, a primeira coisa que nos vem a cabeça são as crianças/adolescentes, mas ao contrário do que muita gente pensa, o ensino é abrangente a todas as idades, para isso basta que exista vontade para aprender, e com qualidade. Logo o quando?</a:t>
            </a:r>
          </a:p>
          <a:p>
            <a:pPr marL="0" indent="0">
              <a:buNone/>
            </a:pPr>
            <a:endParaRPr lang="pt-PT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 typeface="Wingdings" panose="05000000000000000000" pitchFamily="2" charset="2"/>
              <a:buChar char="Ø"/>
            </a:pPr>
            <a:r>
              <a:rPr lang="pt-PT" sz="4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SEMPRE.</a:t>
            </a:r>
          </a:p>
          <a:p>
            <a:pPr marL="0" indent="0">
              <a:buNone/>
            </a:pPr>
            <a:r>
              <a:rPr lang="pt-PT" sz="2800" dirty="0"/>
              <a:t> 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048405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D7D1DD-42F0-4278-8237-719F43D46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5447"/>
          </a:xfrm>
        </p:spPr>
        <p:txBody>
          <a:bodyPr/>
          <a:lstStyle/>
          <a:p>
            <a:r>
              <a:rPr lang="pt-PT" dirty="0"/>
              <a:t>O  multilinguismo no mundo digital.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A5F0E8D-0D5F-4FEE-89C4-C819F65C5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32211"/>
            <a:ext cx="6436160" cy="4311813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PT" sz="2800" dirty="0"/>
              <a:t>O multilinguismo.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PT" sz="2800" dirty="0"/>
              <a:t>Evolução.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PT" sz="2800" dirty="0"/>
              <a:t>As dez línguas </a:t>
            </a:r>
          </a:p>
          <a:p>
            <a:pPr marL="0" indent="0">
              <a:buNone/>
            </a:pPr>
            <a:r>
              <a:rPr lang="pt-PT" sz="2800" dirty="0"/>
              <a:t>mais usadas na internet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  <a:p>
            <a:pPr>
              <a:buFont typeface="Wingdings" panose="05000000000000000000" pitchFamily="2" charset="2"/>
              <a:buChar char="Ø"/>
            </a:pPr>
            <a:endParaRPr lang="pt-PT" sz="28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814A5D6-3D0D-46EC-B7FC-4D36AD5BB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1648">
            <a:off x="4494305" y="1987515"/>
            <a:ext cx="7159117" cy="37635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047568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5645F-4255-4F25-B005-55DF6A376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Multilinguismo</a:t>
            </a:r>
          </a:p>
        </p:txBody>
      </p:sp>
      <p:pic>
        <p:nvPicPr>
          <p:cNvPr id="4100" name="Picture 4" descr="Que Es Multilinguismo">
            <a:extLst>
              <a:ext uri="{FF2B5EF4-FFF2-40B4-BE49-F238E27FC236}">
                <a16:creationId xmlns:a16="http://schemas.microsoft.com/office/drawing/2014/main" id="{8C5CA3D5-8926-4A40-9CD9-61B4EA2C0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66" y="1489209"/>
            <a:ext cx="8716736" cy="447616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D071173-A1CF-4363-96DA-7F56ED109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71166"/>
            <a:ext cx="9188561" cy="31122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pt-PT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Multilinguismo no mundo digital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pt-PT" sz="2800" dirty="0">
                <a:ea typeface="Calibri" panose="020F0502020204030204" pitchFamily="34" charset="0"/>
                <a:cs typeface="Times New Roman"/>
              </a:rPr>
              <a:t>O multilinguismo é parte essencial do património da humanidade. Segundo a história os povos dos diferentes países esforçaram-se por manter a diversidade linguística e ao mesmo tempo preservar a sua identidade. </a:t>
            </a:r>
            <a:endParaRPr lang="pt-PT" sz="28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88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5645F-4255-4F25-B005-55DF6A376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Multilinguismo</a:t>
            </a:r>
          </a:p>
        </p:txBody>
      </p:sp>
      <p:pic>
        <p:nvPicPr>
          <p:cNvPr id="4100" name="Picture 4" descr="Que Es Multilinguismo">
            <a:extLst>
              <a:ext uri="{FF2B5EF4-FFF2-40B4-BE49-F238E27FC236}">
                <a16:creationId xmlns:a16="http://schemas.microsoft.com/office/drawing/2014/main" id="{8C5CA3D5-8926-4A40-9CD9-61B4EA2C0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66" y="1489209"/>
            <a:ext cx="8716736" cy="447616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D071173-A1CF-4363-96DA-7F56ED109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748109"/>
            <a:ext cx="9188561" cy="239955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pt-PT" sz="2800" dirty="0">
                <a:ea typeface="Calibri" panose="020F0502020204030204" pitchFamily="34" charset="0"/>
                <a:cs typeface="Times New Roman"/>
              </a:rPr>
              <a:t>Sendo assim, o multilinguismo é a capacidade do ser humano em comunicar em várias línguas, que reflete no potencial das sociedades, instituições, grupos de pessoas e indivíduos de interagir regularmente com mais que uma língua. </a:t>
            </a:r>
            <a:endParaRPr lang="pt-PT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PT" sz="1800" dirty="0">
              <a:solidFill>
                <a:srgbClr val="404040"/>
              </a:solidFill>
              <a:effectLst/>
              <a:latin typeface="Trebuchet MS" panose="020B0603020202020204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933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5A3CF8-70B6-4B96-A8D7-0B2277340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6924"/>
          </a:xfrm>
        </p:spPr>
        <p:txBody>
          <a:bodyPr>
            <a:normAutofit/>
          </a:bodyPr>
          <a:lstStyle/>
          <a:p>
            <a:r>
              <a:rPr lang="pt-PT" dirty="0"/>
              <a:t>Distribuição das línguas do mundo.</a:t>
            </a:r>
            <a:endParaRPr lang="pt-PT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B1F82B3-85ED-4BE8-82EC-9F5F6754F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55" y="1545465"/>
            <a:ext cx="9851179" cy="48647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9197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6E4E22-61B7-4AC0-B058-C3590D12F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682"/>
          </a:xfrm>
        </p:spPr>
        <p:txBody>
          <a:bodyPr/>
          <a:lstStyle/>
          <a:p>
            <a:r>
              <a:rPr lang="pt-PT" sz="3600" dirty="0"/>
              <a:t>Distribuição das línguas do mundo.</a:t>
            </a:r>
            <a:endParaRPr lang="pt-PT" dirty="0"/>
          </a:p>
        </p:txBody>
      </p:sp>
      <p:pic>
        <p:nvPicPr>
          <p:cNvPr id="5122" name="Picture 2" descr="Línguas estrangeiras mais faladas na UE - BrasilAlemanha News">
            <a:extLst>
              <a:ext uri="{FF2B5EF4-FFF2-40B4-BE49-F238E27FC236}">
                <a16:creationId xmlns:a16="http://schemas.microsoft.com/office/drawing/2014/main" id="{5236762A-B3E1-4B1F-A4BC-44197FD85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255" y="1352282"/>
            <a:ext cx="8028948" cy="489611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E3359A3-CA46-450F-9856-3B1D9FCB6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439632"/>
            <a:ext cx="9059094" cy="26598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800" dirty="0"/>
              <a:t>No quadro anterior observamos que a percentagem maior das línguas tem a sua origem na Ásia, mas não são as línguas asiáticas que, contrariamente ao que podíamos pensar tendo em conta o número dos falantes, predominam no mundo digital. </a:t>
            </a:r>
          </a:p>
        </p:txBody>
      </p:sp>
    </p:spTree>
    <p:extLst>
      <p:ext uri="{BB962C8B-B14F-4D97-AF65-F5344CB8AC3E}">
        <p14:creationId xmlns:p14="http://schemas.microsoft.com/office/powerpoint/2010/main" val="2410379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6E4E22-61B7-4AC0-B058-C3590D12F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682"/>
          </a:xfrm>
        </p:spPr>
        <p:txBody>
          <a:bodyPr/>
          <a:lstStyle/>
          <a:p>
            <a:r>
              <a:rPr lang="pt-PT" sz="3600" dirty="0"/>
              <a:t>Distribuição das línguas do mundo.</a:t>
            </a:r>
            <a:endParaRPr lang="pt-PT" dirty="0"/>
          </a:p>
        </p:txBody>
      </p:sp>
      <p:pic>
        <p:nvPicPr>
          <p:cNvPr id="5122" name="Picture 2" descr="Línguas estrangeiras mais faladas na UE - BrasilAlemanha News">
            <a:extLst>
              <a:ext uri="{FF2B5EF4-FFF2-40B4-BE49-F238E27FC236}">
                <a16:creationId xmlns:a16="http://schemas.microsoft.com/office/drawing/2014/main" id="{5236762A-B3E1-4B1F-A4BC-44197FD85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255" y="1352282"/>
            <a:ext cx="8028948" cy="489611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E3359A3-CA46-450F-9856-3B1D9FCB6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94964"/>
            <a:ext cx="9059094" cy="33725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800" dirty="0"/>
              <a:t>De acordo com a monitorização dos dados concernentes às línguas presentes nos websites, efetuada pela UNESCO entre 1996-2008, o inglês permaneceu, de facto, na posição dominante por muitos anos (valor de 75% em 1998), sendo quase o único meio de acesso a informação global pelos utilizadores da World Wide Web.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166222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No Dia Internacional da Língua Materna... Livros em Crioulo">
            <a:extLst>
              <a:ext uri="{FF2B5EF4-FFF2-40B4-BE49-F238E27FC236}">
                <a16:creationId xmlns:a16="http://schemas.microsoft.com/office/drawing/2014/main" id="{AEDC283D-2C7F-4A64-87C0-9378638A5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165" y="906580"/>
            <a:ext cx="9733934" cy="5357580"/>
          </a:xfrm>
          <a:prstGeom prst="roundRect">
            <a:avLst>
              <a:gd name="adj" fmla="val 23293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20BF7DA-5C7A-414C-AFD7-958872AD5341}"/>
              </a:ext>
            </a:extLst>
          </p:cNvPr>
          <p:cNvSpPr txBox="1"/>
          <p:nvPr/>
        </p:nvSpPr>
        <p:spPr>
          <a:xfrm>
            <a:off x="847165" y="244860"/>
            <a:ext cx="63410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b="1" i="0" dirty="0">
                <a:solidFill>
                  <a:srgbClr val="221D81"/>
                </a:solidFill>
                <a:effectLst/>
                <a:latin typeface="Quattrocento"/>
              </a:rPr>
              <a:t>A Língua Materna: </a:t>
            </a:r>
          </a:p>
          <a:p>
            <a:r>
              <a:rPr lang="pt-PT" sz="4000" b="1" dirty="0">
                <a:solidFill>
                  <a:srgbClr val="221D81"/>
                </a:solidFill>
                <a:latin typeface="Quattrocento"/>
              </a:rPr>
              <a:t>A</a:t>
            </a:r>
            <a:r>
              <a:rPr lang="pt-PT" sz="4000" b="1" i="0" dirty="0">
                <a:solidFill>
                  <a:srgbClr val="221D81"/>
                </a:solidFill>
                <a:effectLst/>
                <a:latin typeface="Quattrocento"/>
              </a:rPr>
              <a:t>liança com a Tecnologia</a:t>
            </a:r>
            <a:endParaRPr lang="pt-PT" sz="4000" b="1" dirty="0">
              <a:solidFill>
                <a:srgbClr val="221D8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128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008B7F-0A5B-44B6-82E7-F09A5A595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 evolução na liderança da língua inglesa</a:t>
            </a:r>
          </a:p>
        </p:txBody>
      </p:sp>
      <p:pic>
        <p:nvPicPr>
          <p:cNvPr id="6146" name="Picture 2" descr="Qual a diferença entre Inglaterra, Grã-Bretanha e Reino Unido? Entenda! -  VIX">
            <a:extLst>
              <a:ext uri="{FF2B5EF4-FFF2-40B4-BE49-F238E27FC236}">
                <a16:creationId xmlns:a16="http://schemas.microsoft.com/office/drawing/2014/main" id="{3DA8D4BA-EF59-425C-A133-A1E752DEF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562" y="1810658"/>
            <a:ext cx="6356103" cy="423740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1481081-6E85-471B-8987-671BB9195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670736"/>
            <a:ext cx="9188561" cy="22568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pt-PT" sz="2400" dirty="0">
                <a:ea typeface="+mn-lt"/>
                <a:cs typeface="+mn-lt"/>
              </a:rPr>
              <a:t>Ao longo dos anos, a importância das línguas nacionais e preferências dos utilizadores forçaram, de certo modo, as mudanças das estratégias de internacionalização e a criação dos conteúdos nas outras línguas, o que resultou na diminuição da presença do inglês ao nível de 45 % em 2007.</a:t>
            </a:r>
            <a:endParaRPr lang="pt-PT" dirty="0">
              <a:ea typeface="+mn-lt"/>
              <a:cs typeface="+mn-lt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endParaRPr lang="pt-PT" dirty="0">
              <a:latin typeface="Calibri"/>
              <a:cs typeface="Times New Roman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PT" dirty="0">
              <a:latin typeface="Trebuchet MS" panose="020B0603020202020204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8614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01647-9E0C-4175-A900-1D11D1985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 evolução na liderança da língua inglesa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C8F35E5-A2F4-44B4-B44A-44C92DA0E8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3" r="5458" b="1652"/>
          <a:stretch/>
        </p:blipFill>
        <p:spPr bwMode="auto">
          <a:xfrm>
            <a:off x="677334" y="1909623"/>
            <a:ext cx="8313782" cy="43387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22515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D696C9-BFA6-41F0-A3A5-2FE3DD312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4765"/>
          </a:xfrm>
        </p:spPr>
        <p:txBody>
          <a:bodyPr/>
          <a:lstStyle/>
          <a:p>
            <a:r>
              <a:rPr lang="pt-PT" dirty="0"/>
              <a:t>As dez línguas mais faladas na internet</a:t>
            </a:r>
          </a:p>
        </p:txBody>
      </p:sp>
      <p:pic>
        <p:nvPicPr>
          <p:cNvPr id="7170" name="Picture 2" descr="Ranking das 5 línguas mais faladas no mundo">
            <a:extLst>
              <a:ext uri="{FF2B5EF4-FFF2-40B4-BE49-F238E27FC236}">
                <a16:creationId xmlns:a16="http://schemas.microsoft.com/office/drawing/2014/main" id="{CEAE4D36-EF6E-439E-A69E-90CFA987D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39" y="1309007"/>
            <a:ext cx="6585857" cy="493939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DC61A06-DA5F-4F46-9276-148EEE7EF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86683"/>
            <a:ext cx="8596668" cy="336231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Wingdings,Sans-Serif" charset="2"/>
              <a:buChar char="Ø"/>
            </a:pPr>
            <a:r>
              <a:rPr lang="pt-PT" sz="2800" dirty="0">
                <a:ea typeface="+mn-lt"/>
                <a:cs typeface="+mn-lt"/>
              </a:rPr>
              <a:t>A figura que se segue, apresenta a evolução na liderança da língua inglesa. Segundo um estudo criado pelo MiniWatts Marketing Group, podemos verificar as dez línguas mais usadas na internet. (Tendo em conta o número dos utilizadores em milhões).</a:t>
            </a:r>
            <a:endParaRPr lang="en-US" sz="2800" dirty="0">
              <a:ea typeface="+mn-lt"/>
              <a:cs typeface="+mn-lt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P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PT" sz="1400" dirty="0"/>
          </a:p>
        </p:txBody>
      </p:sp>
    </p:spTree>
    <p:extLst>
      <p:ext uri="{BB962C8B-B14F-4D97-AF65-F5344CB8AC3E}">
        <p14:creationId xmlns:p14="http://schemas.microsoft.com/office/powerpoint/2010/main" val="1322547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D696C9-BFA6-41F0-A3A5-2FE3DD312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4765"/>
          </a:xfrm>
        </p:spPr>
        <p:txBody>
          <a:bodyPr/>
          <a:lstStyle/>
          <a:p>
            <a:r>
              <a:rPr lang="pt-PT" dirty="0"/>
              <a:t>As dez línguas mais faladas na internet</a:t>
            </a:r>
          </a:p>
        </p:txBody>
      </p:sp>
      <p:pic>
        <p:nvPicPr>
          <p:cNvPr id="7170" name="Picture 2" descr="Ranking das 5 línguas mais faladas no mundo">
            <a:extLst>
              <a:ext uri="{FF2B5EF4-FFF2-40B4-BE49-F238E27FC236}">
                <a16:creationId xmlns:a16="http://schemas.microsoft.com/office/drawing/2014/main" id="{CEAE4D36-EF6E-439E-A69E-90CFA987D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39" y="1309007"/>
            <a:ext cx="6585857" cy="493939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DC61A06-DA5F-4F46-9276-148EEE7EF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554748"/>
            <a:ext cx="8596668" cy="244791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Wingdings,Sans-Serif" charset="2"/>
              <a:buChar char="Ø"/>
            </a:pPr>
            <a:r>
              <a:rPr lang="pt-PT" sz="2800" dirty="0">
                <a:ea typeface="+mn-lt"/>
                <a:cs typeface="+mn-lt"/>
              </a:rPr>
              <a:t>O Inglês distinguiu-se na primeira posição com resultado de 26,3%, seguido pelo Chinês com 20,8%. No lugares seguintes encontram-se o Espanhol, Árabe, Português, Japonês, Malaio, Russo, Francês e Alemão. </a:t>
            </a:r>
            <a:endParaRPr lang="en-US" sz="2800" dirty="0">
              <a:ea typeface="+mn-lt"/>
              <a:cs typeface="+mn-lt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P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PT" sz="1400" dirty="0"/>
          </a:p>
        </p:txBody>
      </p:sp>
    </p:spTree>
    <p:extLst>
      <p:ext uri="{BB962C8B-B14F-4D97-AF65-F5344CB8AC3E}">
        <p14:creationId xmlns:p14="http://schemas.microsoft.com/office/powerpoint/2010/main" val="4294884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57FF21-4B04-48FA-B42D-3184E5768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114" y="609600"/>
            <a:ext cx="8596668" cy="788894"/>
          </a:xfrm>
        </p:spPr>
        <p:txBody>
          <a:bodyPr/>
          <a:lstStyle/>
          <a:p>
            <a:r>
              <a:rPr lang="pt-PT" dirty="0"/>
              <a:t>As dez línguas mais faladas na internet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235ABA5-68F5-449F-B925-BDA5B0FFE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916" y="1622676"/>
            <a:ext cx="8185866" cy="52353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85342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2C24C2-DA29-4B45-BE71-C17914D8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4" y="237066"/>
            <a:ext cx="9051983" cy="719667"/>
          </a:xfrm>
        </p:spPr>
        <p:txBody>
          <a:bodyPr>
            <a:normAutofit fontScale="90000"/>
          </a:bodyPr>
          <a:lstStyle/>
          <a:p>
            <a:r>
              <a:rPr lang="pt-PT" dirty="0"/>
              <a:t>Vídeo</a:t>
            </a:r>
            <a:r>
              <a:rPr lang="pt-PT"/>
              <a:t>: O efeito do multilinguismo na educação. </a:t>
            </a:r>
            <a:endParaRPr lang="pt-PT" dirty="0"/>
          </a:p>
        </p:txBody>
      </p:sp>
      <p:pic>
        <p:nvPicPr>
          <p:cNvPr id="3" name="T4P Youth Voices - Mother-tongue based multi-lingual education">
            <a:hlinkClick r:id="" action="ppaction://media"/>
            <a:extLst>
              <a:ext uri="{FF2B5EF4-FFF2-40B4-BE49-F238E27FC236}">
                <a16:creationId xmlns:a16="http://schemas.microsoft.com/office/drawing/2014/main" id="{C55DF4FE-C10F-41FD-8AD7-EC0A39EC7B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6079" y="1086626"/>
            <a:ext cx="10016067" cy="5634037"/>
          </a:xfrm>
          <a:prstGeom prst="rect">
            <a:avLst/>
          </a:prstGeom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56844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6B7E51-8F82-430F-915C-921BA5166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2341"/>
          </a:xfrm>
        </p:spPr>
        <p:txBody>
          <a:bodyPr/>
          <a:lstStyle/>
          <a:p>
            <a:r>
              <a:rPr lang="pt-PT" dirty="0"/>
              <a:t>Conclusão</a:t>
            </a:r>
          </a:p>
        </p:txBody>
      </p:sp>
      <p:pic>
        <p:nvPicPr>
          <p:cNvPr id="8194" name="Picture 2" descr="A importância de saber um novo idioma na vida profissional - Blog Senac-PI">
            <a:extLst>
              <a:ext uri="{FF2B5EF4-FFF2-40B4-BE49-F238E27FC236}">
                <a16:creationId xmlns:a16="http://schemas.microsoft.com/office/drawing/2014/main" id="{537ADDE0-D64C-47B4-87E0-42271F635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828" y="1469572"/>
            <a:ext cx="7413171" cy="472589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AF4168D-3E24-4385-88B4-C5E86F2C0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962930"/>
            <a:ext cx="8596668" cy="2102129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800" dirty="0">
                <a:solidFill>
                  <a:schemeClr val="tx1"/>
                </a:solidFill>
              </a:rPr>
              <a:t>Com esta apresentação conclui-se que</a:t>
            </a:r>
            <a:r>
              <a:rPr lang="pt-PT" sz="2800" b="0" i="0" dirty="0">
                <a:solidFill>
                  <a:schemeClr val="tx1"/>
                </a:solidFill>
                <a:effectLst/>
              </a:rPr>
              <a:t> língua materna é muito mais do que um instrumento, é um pedaço da nossa alma que se materializa na nossa cultura. </a:t>
            </a:r>
            <a:endParaRPr lang="pt-PT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162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6B7E51-8F82-430F-915C-921BA5166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2341"/>
          </a:xfrm>
        </p:spPr>
        <p:txBody>
          <a:bodyPr/>
          <a:lstStyle/>
          <a:p>
            <a:r>
              <a:rPr lang="pt-PT" dirty="0"/>
              <a:t>Conclusão</a:t>
            </a:r>
          </a:p>
        </p:txBody>
      </p:sp>
      <p:pic>
        <p:nvPicPr>
          <p:cNvPr id="8194" name="Picture 2" descr="A importância de saber um novo idioma na vida profissional - Blog Senac-PI">
            <a:extLst>
              <a:ext uri="{FF2B5EF4-FFF2-40B4-BE49-F238E27FC236}">
                <a16:creationId xmlns:a16="http://schemas.microsoft.com/office/drawing/2014/main" id="{537ADDE0-D64C-47B4-87E0-42271F635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828" y="1469572"/>
            <a:ext cx="7413171" cy="472589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AF4168D-3E24-4385-88B4-C5E86F2C0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412241"/>
            <a:ext cx="8596668" cy="2976187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PT" sz="2800" b="0" i="0" dirty="0">
                <a:solidFill>
                  <a:schemeClr val="tx1"/>
                </a:solidFill>
                <a:effectLst/>
              </a:rPr>
              <a:t>Por isso não é também desprezível a influência da língua materna na forma como abordamos outras línguas. Os referenciais da língua materna constituem a base onde armazenamos os dados recolhidos e organizados no processo de aquisição de conhecimentos.</a:t>
            </a:r>
            <a:endParaRPr lang="pt-PT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2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A7513F-F48D-4FDE-BCED-26CC5765E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8553"/>
          </a:xfrm>
        </p:spPr>
        <p:txBody>
          <a:bodyPr/>
          <a:lstStyle/>
          <a:p>
            <a:r>
              <a:rPr lang="pt-PT" dirty="0"/>
              <a:t>Referências bibliográficas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9F185AB-6A62-4AC4-BCE7-BADCA2330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99225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lang="pt-PT" dirty="0"/>
              <a:t>Introdução e conceito - 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https://conceito.de/lingua-materna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pt-PT" dirty="0"/>
              <a:t>publicado em 2012</a:t>
            </a:r>
          </a:p>
          <a:p>
            <a:pPr marL="0" indent="0">
              <a:buNone/>
            </a:pPr>
            <a:endParaRPr lang="pt-PT" dirty="0"/>
          </a:p>
          <a:p>
            <a:r>
              <a:rPr lang="pt-PT" dirty="0"/>
              <a:t>Garantir a qualidade na educação da língua materna - </a:t>
            </a:r>
            <a:r>
              <a:rPr lang="pt-PT" dirty="0">
                <a:hlinkClick r:id="rId3"/>
              </a:rPr>
              <a:t>https://unric.org/pt/objetivo-4-educacao-de-qualidade-2/</a:t>
            </a:r>
            <a:r>
              <a:rPr lang="pt-PT" dirty="0"/>
              <a:t> - publicado em 2019 </a:t>
            </a:r>
          </a:p>
          <a:p>
            <a:pPr marL="0" indent="0">
              <a:buNone/>
            </a:pPr>
            <a:endParaRPr lang="pt-PT" dirty="0"/>
          </a:p>
          <a:p>
            <a:r>
              <a:rPr lang="pt-PT" dirty="0"/>
              <a:t>O multilinguismo no mundo digital - </a:t>
            </a:r>
            <a:r>
              <a:rPr lang="pt-PT" dirty="0">
                <a:hlinkClick r:id="rId4"/>
              </a:rPr>
              <a:t>https://www.consenso-global.com/pt/estrategia-de-comunicacao-multilingue/</a:t>
            </a:r>
            <a:r>
              <a:rPr lang="pt-PT" dirty="0"/>
              <a:t> - publicado em 2019</a:t>
            </a:r>
          </a:p>
          <a:p>
            <a:pPr marL="0" indent="0">
              <a:buNone/>
            </a:pPr>
            <a:endParaRPr lang="pt-PT" dirty="0"/>
          </a:p>
          <a:p>
            <a:r>
              <a:rPr lang="pt-PT" dirty="0"/>
              <a:t>Vídeo: O efeito do multilinguismo na educação - </a:t>
            </a:r>
            <a:r>
              <a:rPr lang="pt-PT" dirty="0">
                <a:hlinkClick r:id="rId5"/>
              </a:rPr>
              <a:t>https://bangkok.unesco.org/content/t4p-youth-voices-new-perspectives-peace-asia-pacific</a:t>
            </a:r>
            <a:r>
              <a:rPr lang="pt-PT" dirty="0"/>
              <a:t> - publicado em 2020</a:t>
            </a:r>
          </a:p>
        </p:txBody>
      </p:sp>
    </p:spTree>
    <p:extLst>
      <p:ext uri="{BB962C8B-B14F-4D97-AF65-F5344CB8AC3E}">
        <p14:creationId xmlns:p14="http://schemas.microsoft.com/office/powerpoint/2010/main" val="1478329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1D9A959-8CBA-4B9A-928E-64C065616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6826" y="2586365"/>
            <a:ext cx="5118348" cy="168527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PT" sz="8000" dirty="0"/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3261837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8387D5-E49A-46A3-8A72-2D9E9051B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Ficha Técnica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9126115-6E7E-4EEC-B3CF-C320E60A3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86456"/>
            <a:ext cx="11006666" cy="5044544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PT" sz="2400" b="1" dirty="0"/>
              <a:t>Título: </a:t>
            </a:r>
            <a:r>
              <a:rPr lang="pt-PT" sz="2400" dirty="0"/>
              <a:t>A</a:t>
            </a:r>
            <a:r>
              <a:rPr lang="pt-PT" sz="2400" b="1" dirty="0"/>
              <a:t> </a:t>
            </a:r>
            <a:r>
              <a:rPr lang="pt-PT" sz="2400" dirty="0"/>
              <a:t>Língua materna: Aliança com a tecnologia</a:t>
            </a:r>
          </a:p>
          <a:p>
            <a:pPr marL="0" indent="0">
              <a:buNone/>
            </a:pPr>
            <a:endParaRPr lang="pt-PT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PT" sz="2400" b="1" dirty="0"/>
              <a:t>Organizadores: </a:t>
            </a:r>
            <a:r>
              <a:rPr lang="pt-PT" sz="2400" dirty="0"/>
              <a:t>Élvio Martins e Daniel Abreu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PT" sz="2400" b="1" dirty="0"/>
              <a:t>Ano de edição: </a:t>
            </a:r>
            <a:r>
              <a:rPr lang="pt-PT" sz="2400" dirty="0"/>
              <a:t>2022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PT" sz="2400" b="1" dirty="0"/>
              <a:t>Design Gráfico: </a:t>
            </a:r>
            <a:r>
              <a:rPr lang="pt-PT" sz="2400" dirty="0"/>
              <a:t>Travessas e Diabruras Design, Lda.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dirty="0"/>
          </a:p>
          <a:p>
            <a:pPr marL="0" indent="0" algn="r">
              <a:buNone/>
            </a:pPr>
            <a:endParaRPr lang="pt-PT" sz="2000" b="1" dirty="0"/>
          </a:p>
          <a:p>
            <a:pPr marL="0" indent="0" algn="r">
              <a:buNone/>
            </a:pPr>
            <a:endParaRPr lang="pt-PT" sz="2000" b="1" dirty="0"/>
          </a:p>
          <a:p>
            <a:pPr marL="0" indent="0" algn="r">
              <a:buNone/>
            </a:pPr>
            <a:r>
              <a:rPr lang="pt-PT" sz="2000" b="1" dirty="0"/>
              <a:t>© Todos os direitos reservados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67561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8A80B4B8-7051-4C51-9085-E0DD7EFF1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079313" cy="748553"/>
          </a:xfrm>
        </p:spPr>
        <p:txBody>
          <a:bodyPr/>
          <a:lstStyle/>
          <a:p>
            <a:r>
              <a:rPr lang="pt-PT" dirty="0"/>
              <a:t>Índice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68D3499-C819-465E-9D6F-BD78D22E05DB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33" y="1117198"/>
            <a:ext cx="7818546" cy="47469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E1979AF6-3FC5-48AD-9BBB-0489AAE82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58153"/>
            <a:ext cx="7296772" cy="541518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pt-PT" sz="3000" dirty="0"/>
              <a:t>Introdução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pt-PT" sz="3000" dirty="0"/>
              <a:t>Conceito de língua materna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pt-PT" sz="3000" dirty="0"/>
              <a:t>Qualidade da educação na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pt-PT" sz="3000" dirty="0"/>
              <a:t>     língua materna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pt-PT" sz="3000" dirty="0"/>
              <a:t>O multilinguismo no mundo digital.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pt-PT" sz="3000" dirty="0"/>
              <a:t>Vídeo: O efeito do multilinguismo na educação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pt-PT" sz="3000" dirty="0"/>
              <a:t>Conclusão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pt-PT" sz="3000" dirty="0"/>
              <a:t>Referências bibliográficas</a:t>
            </a:r>
          </a:p>
          <a:p>
            <a:pPr>
              <a:buFont typeface="Wingdings" panose="05000000000000000000" pitchFamily="2" charset="2"/>
              <a:buChar char="Ø"/>
            </a:pPr>
            <a:endParaRPr lang="pt-PT" dirty="0"/>
          </a:p>
          <a:p>
            <a:pPr>
              <a:buFont typeface="Wingdings" panose="05000000000000000000" pitchFamily="2" charset="2"/>
              <a:buChar char="Ø"/>
            </a:pPr>
            <a:endParaRPr lang="pt-PT" dirty="0"/>
          </a:p>
          <a:p>
            <a:pPr marL="0" indent="0">
              <a:buNone/>
            </a:pPr>
            <a:endParaRPr lang="pt-PT" dirty="0"/>
          </a:p>
          <a:p>
            <a:pPr>
              <a:buFont typeface="Wingdings" panose="05000000000000000000" pitchFamily="2" charset="2"/>
              <a:buChar char="Ø"/>
            </a:pPr>
            <a:endParaRPr lang="pt-PT" dirty="0"/>
          </a:p>
          <a:p>
            <a:pPr>
              <a:buFont typeface="Wingdings" panose="05000000000000000000" pitchFamily="2" charset="2"/>
              <a:buChar char="Ø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3941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45197-7679-42FF-8169-D9E3BDA94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Introdução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C0B4415-4E58-4A58-B445-09948F65F0AA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217" y="1134533"/>
            <a:ext cx="6662702" cy="53301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6B82C03-055A-47D2-8A2C-E8CE54B58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234" y="2650113"/>
            <a:ext cx="8596668" cy="22990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PT" sz="2800" dirty="0"/>
              <a:t>	Com esta apresentação pretende-se dar ênfase à importância da diversidade linguística, e sensibilizar a tolerância, o respeito e a preservação desta que é o património cultural e linguístico dos vários povos do mundo.</a:t>
            </a:r>
          </a:p>
          <a:p>
            <a:pPr marL="0" indent="0">
              <a:buNone/>
            </a:pPr>
            <a:endParaRPr lang="pt-PT" sz="3000" dirty="0"/>
          </a:p>
        </p:txBody>
      </p:sp>
    </p:spTree>
    <p:extLst>
      <p:ext uri="{BB962C8B-B14F-4D97-AF65-F5344CB8AC3E}">
        <p14:creationId xmlns:p14="http://schemas.microsoft.com/office/powerpoint/2010/main" val="2695283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45197-7679-42FF-8169-D9E3BDA94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2344"/>
          </a:xfrm>
        </p:spPr>
        <p:txBody>
          <a:bodyPr/>
          <a:lstStyle/>
          <a:p>
            <a:r>
              <a:rPr lang="pt-PT" dirty="0"/>
              <a:t>Introdução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C0B4415-4E58-4A58-B445-09948F65F0AA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217" y="1134533"/>
            <a:ext cx="6662702" cy="53301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6B82C03-055A-47D2-8A2C-E8CE54B58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703307"/>
            <a:ext cx="8596668" cy="242002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PT" sz="2800" dirty="0"/>
              <a:t>Sublinhamos também a utilização da tecnologia nas vantagens e no potencial que tem para se poder enfrentar um dos maiores desafios multilingue em vários sectores como por ex. Educação.</a:t>
            </a:r>
          </a:p>
        </p:txBody>
      </p:sp>
    </p:spTree>
    <p:extLst>
      <p:ext uri="{BB962C8B-B14F-4D97-AF65-F5344CB8AC3E}">
        <p14:creationId xmlns:p14="http://schemas.microsoft.com/office/powerpoint/2010/main" val="363890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28B77-8CA8-4C47-979F-353E6428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Conceito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BA7AE3E-F339-4187-8014-7F649CEAD3A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978" y="1147946"/>
            <a:ext cx="7820024" cy="51840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D08B0B5-1131-4201-AA0D-3C2ECB656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468746"/>
            <a:ext cx="8596668" cy="275316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pt-PT" sz="2800" dirty="0"/>
              <a:t>	A língua materna ou idioma materno, trata-se da primeira forma linguística de comunicar que aprende uma pessoa. Esta aprendizagem ocorre de forma natural, devido á interação que temos no nosso meio envolvente.</a:t>
            </a:r>
          </a:p>
          <a:p>
            <a:pPr marL="0" indent="0">
              <a:buNone/>
            </a:pPr>
            <a:r>
              <a:rPr lang="pt-PT" sz="2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81320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28B77-8CA8-4C47-979F-353E6428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Conceito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BA7AE3E-F339-4187-8014-7F649CEAD3A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978" y="1147946"/>
            <a:ext cx="7820024" cy="51840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D08B0B5-1131-4201-AA0D-3C2ECB656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590302"/>
            <a:ext cx="8596668" cy="1677396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PT" sz="2400" dirty="0"/>
              <a:t>	</a:t>
            </a:r>
            <a:r>
              <a:rPr lang="pt-PT" sz="2800" dirty="0"/>
              <a:t>É partir do domínio da língua materna que temos acesso aos demais conhecimentos, inclusive novos idiomas e características fundamentais de uma cultura de um povo. </a:t>
            </a:r>
          </a:p>
        </p:txBody>
      </p:sp>
    </p:spTree>
    <p:extLst>
      <p:ext uri="{BB962C8B-B14F-4D97-AF65-F5344CB8AC3E}">
        <p14:creationId xmlns:p14="http://schemas.microsoft.com/office/powerpoint/2010/main" val="4102012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28B77-8CA8-4C47-979F-353E6428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Conceito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BA7AE3E-F339-4187-8014-7F649CEAD3A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978" y="1147946"/>
            <a:ext cx="7820024" cy="51840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D08B0B5-1131-4201-AA0D-3C2ECB656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565400"/>
            <a:ext cx="8596668" cy="249766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PT" sz="2800" dirty="0"/>
              <a:t>	Contudo existem casos em que a aprendizagem da língua materna acontece com dois idiomas ao mesmo tempo, como por exemplo, filhos de emigrantes, que aprendem a língua doa pais e a língua falada no pais de acolhimento.</a:t>
            </a:r>
          </a:p>
        </p:txBody>
      </p:sp>
    </p:spTree>
    <p:extLst>
      <p:ext uri="{BB962C8B-B14F-4D97-AF65-F5344CB8AC3E}">
        <p14:creationId xmlns:p14="http://schemas.microsoft.com/office/powerpoint/2010/main" val="2824116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995</TotalTime>
  <Words>1081</Words>
  <Application>Microsoft Office PowerPoint</Application>
  <PresentationFormat>Ecrã Panorâmico</PresentationFormat>
  <Paragraphs>108</Paragraphs>
  <Slides>29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29</vt:i4>
      </vt:variant>
    </vt:vector>
  </HeadingPairs>
  <TitlesOfParts>
    <vt:vector size="37" baseType="lpstr">
      <vt:lpstr>Arial</vt:lpstr>
      <vt:lpstr>Calibri</vt:lpstr>
      <vt:lpstr>Quattrocento</vt:lpstr>
      <vt:lpstr>Trebuchet MS</vt:lpstr>
      <vt:lpstr>Wingdings</vt:lpstr>
      <vt:lpstr>Wingdings 3</vt:lpstr>
      <vt:lpstr>Wingdings,Sans-Serif</vt:lpstr>
      <vt:lpstr>Faceta</vt:lpstr>
      <vt:lpstr>Escola Profissional  Dr. Francisco Fernandes</vt:lpstr>
      <vt:lpstr>Apresentação do PowerPoint</vt:lpstr>
      <vt:lpstr>Ficha Técnica</vt:lpstr>
      <vt:lpstr>Índice</vt:lpstr>
      <vt:lpstr>Introdução</vt:lpstr>
      <vt:lpstr>Introdução</vt:lpstr>
      <vt:lpstr>O Conceito</vt:lpstr>
      <vt:lpstr>O Conceito</vt:lpstr>
      <vt:lpstr>O Conceito</vt:lpstr>
      <vt:lpstr>Garantir a qualidade da educação na língua materna.</vt:lpstr>
      <vt:lpstr>Garantir a qualidade da educação na língua materna.</vt:lpstr>
      <vt:lpstr>Garantir a qualidade da educação na língua materna.</vt:lpstr>
      <vt:lpstr>Garantir a qualidade da educação na língua materna.</vt:lpstr>
      <vt:lpstr>O  multilinguismo no mundo digital.</vt:lpstr>
      <vt:lpstr>Multilinguismo</vt:lpstr>
      <vt:lpstr>Multilinguismo</vt:lpstr>
      <vt:lpstr>Distribuição das línguas do mundo.</vt:lpstr>
      <vt:lpstr>Distribuição das línguas do mundo.</vt:lpstr>
      <vt:lpstr>Distribuição das línguas do mundo.</vt:lpstr>
      <vt:lpstr>A evolução na liderança da língua inglesa</vt:lpstr>
      <vt:lpstr>A evolução na liderança da língua inglesa</vt:lpstr>
      <vt:lpstr>As dez línguas mais faladas na internet</vt:lpstr>
      <vt:lpstr>As dez línguas mais faladas na internet</vt:lpstr>
      <vt:lpstr>As dez línguas mais faladas na internet</vt:lpstr>
      <vt:lpstr>Vídeo: O efeito do multilinguismo na educação. </vt:lpstr>
      <vt:lpstr>Conclusão</vt:lpstr>
      <vt:lpstr>Conclusão</vt:lpstr>
      <vt:lpstr>Referências bibliográficas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Magno Travessas Abreu</dc:creator>
  <cp:lastModifiedBy>Daniel Magno Travessas Abreu</cp:lastModifiedBy>
  <cp:revision>135</cp:revision>
  <dcterms:created xsi:type="dcterms:W3CDTF">2022-02-23T21:01:59Z</dcterms:created>
  <dcterms:modified xsi:type="dcterms:W3CDTF">2022-03-18T21:07:56Z</dcterms:modified>
</cp:coreProperties>
</file>

<file path=docProps/thumbnail.jpeg>
</file>